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8" r:id="rId3"/>
    <p:sldId id="257" r:id="rId4"/>
    <p:sldId id="341" r:id="rId5"/>
    <p:sldId id="276" r:id="rId6"/>
    <p:sldId id="337" r:id="rId7"/>
    <p:sldId id="278" r:id="rId8"/>
    <p:sldId id="264" r:id="rId9"/>
    <p:sldId id="279" r:id="rId10"/>
    <p:sldId id="336" r:id="rId11"/>
    <p:sldId id="262" r:id="rId12"/>
    <p:sldId id="339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259F3E-D932-42BB-A9F8-298E496BD1A6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31E6DF1-2839-4C53-87EE-18099EF805AF}">
      <dgm:prSet phldrT="[Text]" custT="1"/>
      <dgm:spPr/>
      <dgm:t>
        <a:bodyPr/>
        <a:lstStyle/>
        <a:p>
          <a:r>
            <a:rPr lang="en-US" sz="5400" b="1" dirty="0" err="1"/>
            <a:t>Tugas</a:t>
          </a:r>
          <a:endParaRPr lang="id-ID" sz="5400" b="1" dirty="0"/>
        </a:p>
      </dgm:t>
    </dgm:pt>
    <dgm:pt modelId="{0B754C67-24C5-4352-87B9-A732A7CB8778}" type="parTrans" cxnId="{2A2DEF24-373A-430A-9326-F1C138DF2F46}">
      <dgm:prSet/>
      <dgm:spPr/>
      <dgm:t>
        <a:bodyPr/>
        <a:lstStyle/>
        <a:p>
          <a:endParaRPr lang="id-ID"/>
        </a:p>
      </dgm:t>
    </dgm:pt>
    <dgm:pt modelId="{64D0C5ED-05B8-4FEE-B416-8E16563C3386}" type="sibTrans" cxnId="{2A2DEF24-373A-430A-9326-F1C138DF2F46}">
      <dgm:prSet/>
      <dgm:spPr/>
      <dgm:t>
        <a:bodyPr/>
        <a:lstStyle/>
        <a:p>
          <a:endParaRPr lang="id-ID"/>
        </a:p>
      </dgm:t>
    </dgm:pt>
    <dgm:pt modelId="{508CA2B7-5D56-468F-A50A-E855EA63CFC9}">
      <dgm:prSet phldrT="[Text]" custT="1"/>
      <dgm:spPr/>
      <dgm:t>
        <a:bodyPr/>
        <a:lstStyle/>
        <a:p>
          <a:pPr>
            <a:lnSpc>
              <a:spcPts val="2500"/>
            </a:lnSpc>
          </a:pPr>
          <a:r>
            <a:rPr lang="en-ID" sz="1800" dirty="0"/>
            <a:t>Lembaga </a:t>
          </a:r>
          <a:r>
            <a:rPr lang="en-ID" sz="1800" dirty="0" err="1"/>
            <a:t>Penelitian</a:t>
          </a:r>
          <a:r>
            <a:rPr lang="en-ID" sz="1800" dirty="0"/>
            <a:t> dan </a:t>
          </a:r>
          <a:r>
            <a:rPr lang="en-ID" sz="1800" dirty="0" err="1"/>
            <a:t>Pengabdian</a:t>
          </a:r>
          <a:r>
            <a:rPr lang="en-ID" sz="1800" dirty="0"/>
            <a:t> </a:t>
          </a:r>
          <a:r>
            <a:rPr lang="en-ID" sz="1800" dirty="0" err="1"/>
            <a:t>kepada</a:t>
          </a:r>
          <a:r>
            <a:rPr lang="en-ID" sz="1800" dirty="0"/>
            <a:t> Masyarakat </a:t>
          </a:r>
          <a:r>
            <a:rPr lang="en-ID" sz="1800" dirty="0" err="1"/>
            <a:t>merupakan</a:t>
          </a:r>
          <a:r>
            <a:rPr lang="en-ID" sz="1800" dirty="0"/>
            <a:t> </a:t>
          </a:r>
          <a:r>
            <a:rPr lang="en-ID" sz="1800" dirty="0" err="1"/>
            <a:t>unsur</a:t>
          </a:r>
          <a:r>
            <a:rPr lang="en-ID" sz="1800" dirty="0"/>
            <a:t> </a:t>
          </a:r>
          <a:r>
            <a:rPr lang="en-ID" sz="1800" dirty="0" err="1"/>
            <a:t>pelaksana</a:t>
          </a:r>
          <a:r>
            <a:rPr lang="en-ID" sz="1800" dirty="0"/>
            <a:t> </a:t>
          </a:r>
          <a:r>
            <a:rPr lang="en-ID" sz="1800" dirty="0" err="1"/>
            <a:t>akademik</a:t>
          </a:r>
          <a:r>
            <a:rPr lang="en-ID" sz="1800" dirty="0"/>
            <a:t> yang </a:t>
          </a:r>
          <a:r>
            <a:rPr lang="en-ID" sz="1800" dirty="0" err="1"/>
            <a:t>mempunyai</a:t>
          </a:r>
          <a:r>
            <a:rPr lang="en-ID" sz="1800" dirty="0"/>
            <a:t> </a:t>
          </a:r>
          <a:r>
            <a:rPr lang="en-ID" sz="1800" dirty="0" err="1"/>
            <a:t>tugas</a:t>
          </a:r>
          <a:r>
            <a:rPr lang="en-ID" sz="1800" dirty="0"/>
            <a:t> </a:t>
          </a:r>
          <a:r>
            <a:rPr lang="en-ID" sz="1800" dirty="0" err="1"/>
            <a:t>melaksanakan</a:t>
          </a:r>
          <a:r>
            <a:rPr lang="en-ID" sz="1800" dirty="0"/>
            <a:t>, </a:t>
          </a:r>
          <a:r>
            <a:rPr lang="en-ID" sz="1800" dirty="0" err="1"/>
            <a:t>mengkordinasikan</a:t>
          </a:r>
          <a:r>
            <a:rPr lang="en-ID" sz="1800" dirty="0"/>
            <a:t>, </a:t>
          </a:r>
          <a:r>
            <a:rPr lang="en-ID" sz="1800" dirty="0" err="1"/>
            <a:t>memantau</a:t>
          </a:r>
          <a:r>
            <a:rPr lang="en-ID" sz="1800" dirty="0"/>
            <a:t>, dan </a:t>
          </a:r>
          <a:r>
            <a:rPr lang="en-ID" sz="1800" dirty="0" err="1"/>
            <a:t>menilai</a:t>
          </a:r>
          <a:r>
            <a:rPr lang="en-ID" sz="1800" dirty="0"/>
            <a:t> </a:t>
          </a:r>
          <a:r>
            <a:rPr lang="en-ID" sz="1800" dirty="0" err="1"/>
            <a:t>kegiatan</a:t>
          </a:r>
          <a:r>
            <a:rPr lang="en-ID" sz="1800" dirty="0"/>
            <a:t> </a:t>
          </a:r>
          <a:r>
            <a:rPr lang="en-ID" sz="1800" dirty="0" err="1"/>
            <a:t>penelitian</a:t>
          </a:r>
          <a:r>
            <a:rPr lang="en-ID" sz="1800" dirty="0"/>
            <a:t> dan </a:t>
          </a:r>
          <a:r>
            <a:rPr lang="en-ID" sz="1800" dirty="0" err="1"/>
            <a:t>pengabdian</a:t>
          </a:r>
          <a:r>
            <a:rPr lang="en-ID" sz="1800" dirty="0"/>
            <a:t> </a:t>
          </a:r>
          <a:r>
            <a:rPr lang="en-ID" sz="1800" dirty="0" err="1"/>
            <a:t>kepada</a:t>
          </a:r>
          <a:r>
            <a:rPr lang="en-ID" sz="1800" dirty="0"/>
            <a:t> </a:t>
          </a:r>
          <a:r>
            <a:rPr lang="en-ID" sz="1800" dirty="0" err="1"/>
            <a:t>masyarakat</a:t>
          </a:r>
          <a:r>
            <a:rPr lang="en-ID" sz="1800" dirty="0"/>
            <a:t> </a:t>
          </a:r>
          <a:r>
            <a:rPr lang="en-ID" sz="1800" dirty="0" err="1"/>
            <a:t>sesuai</a:t>
          </a:r>
          <a:r>
            <a:rPr lang="en-ID" sz="1800" dirty="0"/>
            <a:t> </a:t>
          </a:r>
          <a:r>
            <a:rPr lang="en-ID" sz="1800" dirty="0" err="1"/>
            <a:t>dengan</a:t>
          </a:r>
          <a:r>
            <a:rPr lang="en-ID" sz="1800" dirty="0"/>
            <a:t> </a:t>
          </a:r>
          <a:r>
            <a:rPr lang="en-ID" sz="1800" dirty="0" err="1"/>
            <a:t>ketentuan</a:t>
          </a:r>
          <a:r>
            <a:rPr lang="en-ID" sz="1800" dirty="0"/>
            <a:t> </a:t>
          </a:r>
          <a:r>
            <a:rPr lang="en-ID" sz="1800" dirty="0" err="1"/>
            <a:t>peraturan</a:t>
          </a:r>
          <a:r>
            <a:rPr lang="en-ID" sz="1800" dirty="0"/>
            <a:t> </a:t>
          </a:r>
          <a:r>
            <a:rPr lang="en-ID" sz="1800" dirty="0" err="1"/>
            <a:t>perundang</a:t>
          </a:r>
          <a:r>
            <a:rPr lang="en-ID" sz="1800" dirty="0"/>
            <a:t> </a:t>
          </a:r>
          <a:r>
            <a:rPr lang="en-ID" sz="1800" dirty="0" err="1"/>
            <a:t>undangan</a:t>
          </a:r>
          <a:r>
            <a:rPr lang="en-ID" sz="1800" dirty="0"/>
            <a:t> dan/</a:t>
          </a:r>
          <a:r>
            <a:rPr lang="en-ID" sz="1800" dirty="0" err="1"/>
            <a:t>atau</a:t>
          </a:r>
          <a:r>
            <a:rPr lang="en-ID" sz="1800" dirty="0"/>
            <a:t> </a:t>
          </a:r>
          <a:r>
            <a:rPr lang="en-ID" sz="1800" dirty="0" err="1"/>
            <a:t>berdasarkan</a:t>
          </a:r>
          <a:r>
            <a:rPr lang="en-ID" sz="1800" dirty="0"/>
            <a:t> </a:t>
          </a:r>
          <a:r>
            <a:rPr lang="en-ID" sz="1800" dirty="0" err="1"/>
            <a:t>kebijakan</a:t>
          </a:r>
          <a:r>
            <a:rPr lang="en-ID" sz="1800" dirty="0"/>
            <a:t> </a:t>
          </a:r>
          <a:r>
            <a:rPr lang="en-ID" sz="1800" dirty="0" err="1"/>
            <a:t>Rektor</a:t>
          </a:r>
          <a:endParaRPr lang="id-ID" sz="1800" dirty="0"/>
        </a:p>
      </dgm:t>
    </dgm:pt>
    <dgm:pt modelId="{51335B45-1D52-4383-AF7F-6DB65BE2A8BD}" type="parTrans" cxnId="{D93888E2-AD2C-4ECC-A949-586F8BEEBF16}">
      <dgm:prSet/>
      <dgm:spPr/>
      <dgm:t>
        <a:bodyPr/>
        <a:lstStyle/>
        <a:p>
          <a:endParaRPr lang="id-ID"/>
        </a:p>
      </dgm:t>
    </dgm:pt>
    <dgm:pt modelId="{55B553E5-1521-4CC0-8B60-FAB0AA67FA78}" type="sibTrans" cxnId="{D93888E2-AD2C-4ECC-A949-586F8BEEBF16}">
      <dgm:prSet/>
      <dgm:spPr/>
      <dgm:t>
        <a:bodyPr/>
        <a:lstStyle/>
        <a:p>
          <a:endParaRPr lang="id-ID"/>
        </a:p>
      </dgm:t>
    </dgm:pt>
    <dgm:pt modelId="{DC291323-2BCB-48A7-9DDE-D8A5217FF5AE}">
      <dgm:prSet phldrT="[Text]" custT="1"/>
      <dgm:spPr/>
      <dgm:t>
        <a:bodyPr/>
        <a:lstStyle/>
        <a:p>
          <a:r>
            <a:rPr lang="en-US" sz="4400" b="1" dirty="0" err="1"/>
            <a:t>Fungsi</a:t>
          </a:r>
          <a:endParaRPr lang="id-ID" sz="4400" b="1" dirty="0"/>
        </a:p>
      </dgm:t>
    </dgm:pt>
    <dgm:pt modelId="{7A62F643-8601-479B-A980-3D80A6EE7FDD}" type="parTrans" cxnId="{0F78BCD9-F5B2-44CC-B4D3-890E980E120B}">
      <dgm:prSet/>
      <dgm:spPr/>
      <dgm:t>
        <a:bodyPr/>
        <a:lstStyle/>
        <a:p>
          <a:endParaRPr lang="id-ID"/>
        </a:p>
      </dgm:t>
    </dgm:pt>
    <dgm:pt modelId="{D20752C5-ABD5-43D4-B6B5-74FCB77A6D25}" type="sibTrans" cxnId="{0F78BCD9-F5B2-44CC-B4D3-890E980E120B}">
      <dgm:prSet/>
      <dgm:spPr/>
      <dgm:t>
        <a:bodyPr/>
        <a:lstStyle/>
        <a:p>
          <a:endParaRPr lang="id-ID"/>
        </a:p>
      </dgm:t>
    </dgm:pt>
    <dgm:pt modelId="{26D77BDF-4CCA-4C5E-AAAA-AE17E15B00AE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penyusunan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rencana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evaluasi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program dan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anggaran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serta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pelaporan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id-ID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2D1532-F481-4D1B-860E-913D3C4B17F4}" type="parTrans" cxnId="{3614DA83-D6A7-4F79-80F5-0A4BD66C63B9}">
      <dgm:prSet/>
      <dgm:spPr/>
      <dgm:t>
        <a:bodyPr/>
        <a:lstStyle/>
        <a:p>
          <a:endParaRPr lang="id-ID"/>
        </a:p>
      </dgm:t>
    </dgm:pt>
    <dgm:pt modelId="{9418E3CC-DA86-4915-880F-7947B46081BF}" type="sibTrans" cxnId="{3614DA83-D6A7-4F79-80F5-0A4BD66C63B9}">
      <dgm:prSet/>
      <dgm:spPr/>
      <dgm:t>
        <a:bodyPr/>
        <a:lstStyle/>
        <a:p>
          <a:endParaRPr lang="id-ID"/>
        </a:p>
      </dgm:t>
    </dgm:pt>
    <dgm:pt modelId="{BC0FB81A-BBF3-4F4C-AD4E-C2A094F49A00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pengelolaan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administrasi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Lembaga.</a:t>
          </a:r>
        </a:p>
      </dgm:t>
    </dgm:pt>
    <dgm:pt modelId="{10C1BD40-65E9-45B4-BD08-1DC24C4A4D24}" type="parTrans" cxnId="{BBE4F0A0-0E0D-43E9-8CCC-32AC1C222657}">
      <dgm:prSet/>
      <dgm:spPr/>
      <dgm:t>
        <a:bodyPr/>
        <a:lstStyle/>
        <a:p>
          <a:endParaRPr lang="en-ID"/>
        </a:p>
      </dgm:t>
    </dgm:pt>
    <dgm:pt modelId="{8940B2E9-C858-427F-BFE8-645C80723BC1}" type="sibTrans" cxnId="{BBE4F0A0-0E0D-43E9-8CCC-32AC1C222657}">
      <dgm:prSet/>
      <dgm:spPr/>
      <dgm:t>
        <a:bodyPr/>
        <a:lstStyle/>
        <a:p>
          <a:endParaRPr lang="en-ID"/>
        </a:p>
      </dgm:t>
    </dgm:pt>
    <dgm:pt modelId="{47F04493-180B-433E-86A0-D4983DEB1535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pemantauan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penelitian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dan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pengabdian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kepada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masyarakat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id-ID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890B68-8A3C-47C5-96C6-629B21D4C09C}" type="parTrans" cxnId="{0E99A3EC-C993-4394-881D-E3A6A46873CC}">
      <dgm:prSet/>
      <dgm:spPr/>
      <dgm:t>
        <a:bodyPr/>
        <a:lstStyle/>
        <a:p>
          <a:endParaRPr lang="en-ID"/>
        </a:p>
      </dgm:t>
    </dgm:pt>
    <dgm:pt modelId="{BD87BF10-A7FE-41E8-AD68-42FB37911654}" type="sibTrans" cxnId="{0E99A3EC-C993-4394-881D-E3A6A46873CC}">
      <dgm:prSet/>
      <dgm:spPr/>
      <dgm:t>
        <a:bodyPr/>
        <a:lstStyle/>
        <a:p>
          <a:endParaRPr lang="en-ID"/>
        </a:p>
      </dgm:t>
    </dgm:pt>
    <dgm:pt modelId="{CF9CCEC4-6186-439E-BEB6-3042BDBEC521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publikasi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hasil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penelitian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dan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pengabdian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kepada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masyarakat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id-ID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21364B-3FB2-43F6-B846-BFD7EDADB112}" type="parTrans" cxnId="{54627585-52E9-4BC3-9E3C-5C1A9E862D5C}">
      <dgm:prSet/>
      <dgm:spPr/>
      <dgm:t>
        <a:bodyPr/>
        <a:lstStyle/>
        <a:p>
          <a:endParaRPr lang="en-ID"/>
        </a:p>
      </dgm:t>
    </dgm:pt>
    <dgm:pt modelId="{95D60193-3CA5-4139-AF69-186B13694A4B}" type="sibTrans" cxnId="{54627585-52E9-4BC3-9E3C-5C1A9E862D5C}">
      <dgm:prSet/>
      <dgm:spPr/>
      <dgm:t>
        <a:bodyPr/>
        <a:lstStyle/>
        <a:p>
          <a:endParaRPr lang="en-ID"/>
        </a:p>
      </dgm:t>
    </dgm:pt>
    <dgm:pt modelId="{C3A3B73B-4A95-4F1C-B855-182C9427C805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pelaksanaan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pengembangan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pusat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kajian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; dan</a:t>
          </a:r>
          <a:endParaRPr lang="id-ID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D9C690-CD2A-4233-9B76-C0B477BC0B14}" type="parTrans" cxnId="{F256503F-1952-4F1A-ADDC-FA398B77C7E5}">
      <dgm:prSet/>
      <dgm:spPr/>
      <dgm:t>
        <a:bodyPr/>
        <a:lstStyle/>
        <a:p>
          <a:endParaRPr lang="en-ID"/>
        </a:p>
      </dgm:t>
    </dgm:pt>
    <dgm:pt modelId="{A424E0C9-5DA7-4A75-BC16-75B7CF238F74}" type="sibTrans" cxnId="{F256503F-1952-4F1A-ADDC-FA398B77C7E5}">
      <dgm:prSet/>
      <dgm:spPr/>
      <dgm:t>
        <a:bodyPr/>
        <a:lstStyle/>
        <a:p>
          <a:endParaRPr lang="en-ID"/>
        </a:p>
      </dgm:t>
    </dgm:pt>
    <dgm:pt modelId="{5EEBFFED-05F9-4891-AB54-5D8A5F8C49FF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penelitian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pengabdian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kepada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dirty="0" err="1">
              <a:latin typeface="Arial" panose="020B0604020202020204" pitchFamily="34" charset="0"/>
              <a:cs typeface="Arial" panose="020B0604020202020204" pitchFamily="34" charset="0"/>
            </a:rPr>
            <a:t>masyarakat</a:t>
          </a:r>
          <a:r>
            <a:rPr lang="en-ID" sz="20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id-ID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56BDB4-58C9-434E-A8B4-B9204DADFE99}" type="parTrans" cxnId="{A99EA69B-E758-4046-9902-30A55111007F}">
      <dgm:prSet/>
      <dgm:spPr/>
      <dgm:t>
        <a:bodyPr/>
        <a:lstStyle/>
        <a:p>
          <a:endParaRPr lang="en-ID"/>
        </a:p>
      </dgm:t>
    </dgm:pt>
    <dgm:pt modelId="{D248BC2D-B53B-4861-AA7C-40114E0B2CC9}" type="sibTrans" cxnId="{A99EA69B-E758-4046-9902-30A55111007F}">
      <dgm:prSet/>
      <dgm:spPr/>
      <dgm:t>
        <a:bodyPr/>
        <a:lstStyle/>
        <a:p>
          <a:endParaRPr lang="en-ID"/>
        </a:p>
      </dgm:t>
    </dgm:pt>
    <dgm:pt modelId="{2DFDEA8B-C63D-4F89-B39C-C9CEEB8A707C}" type="pres">
      <dgm:prSet presAssocID="{3E259F3E-D932-42BB-A9F8-298E496BD1A6}" presName="Name0" presStyleCnt="0">
        <dgm:presLayoutVars>
          <dgm:dir/>
          <dgm:animLvl val="lvl"/>
          <dgm:resizeHandles/>
        </dgm:presLayoutVars>
      </dgm:prSet>
      <dgm:spPr/>
    </dgm:pt>
    <dgm:pt modelId="{C12E7628-D2F6-465B-AEF2-F8864F37B8F4}" type="pres">
      <dgm:prSet presAssocID="{A31E6DF1-2839-4C53-87EE-18099EF805AF}" presName="linNode" presStyleCnt="0"/>
      <dgm:spPr/>
    </dgm:pt>
    <dgm:pt modelId="{32752D46-D1F8-43C9-80B8-754BEBBDAF87}" type="pres">
      <dgm:prSet presAssocID="{A31E6DF1-2839-4C53-87EE-18099EF805AF}" presName="parentShp" presStyleLbl="node1" presStyleIdx="0" presStyleCnt="2" custScaleX="71659" custScaleY="87878">
        <dgm:presLayoutVars>
          <dgm:bulletEnabled val="1"/>
        </dgm:presLayoutVars>
      </dgm:prSet>
      <dgm:spPr/>
    </dgm:pt>
    <dgm:pt modelId="{A7CB5365-2802-4C2B-83EF-156BF2E77286}" type="pres">
      <dgm:prSet presAssocID="{A31E6DF1-2839-4C53-87EE-18099EF805AF}" presName="childShp" presStyleLbl="bgAccFollowNode1" presStyleIdx="0" presStyleCnt="2" custScaleX="115996" custScaleY="150085">
        <dgm:presLayoutVars>
          <dgm:bulletEnabled val="1"/>
        </dgm:presLayoutVars>
      </dgm:prSet>
      <dgm:spPr/>
    </dgm:pt>
    <dgm:pt modelId="{F3154041-7716-434A-8280-384E0F3E805E}" type="pres">
      <dgm:prSet presAssocID="{64D0C5ED-05B8-4FEE-B416-8E16563C3386}" presName="spacing" presStyleCnt="0"/>
      <dgm:spPr/>
    </dgm:pt>
    <dgm:pt modelId="{3135757A-B402-4D62-8C04-C472B3793F8A}" type="pres">
      <dgm:prSet presAssocID="{DC291323-2BCB-48A7-9DDE-D8A5217FF5AE}" presName="linNode" presStyleCnt="0"/>
      <dgm:spPr/>
    </dgm:pt>
    <dgm:pt modelId="{F1DFAE0C-C8EE-47AC-9206-6D77412C314B}" type="pres">
      <dgm:prSet presAssocID="{DC291323-2BCB-48A7-9DDE-D8A5217FF5AE}" presName="parentShp" presStyleLbl="node1" presStyleIdx="1" presStyleCnt="2" custScaleX="79220" custScaleY="59517" custLinFactNeighborX="-6364" custLinFactNeighborY="-4443">
        <dgm:presLayoutVars>
          <dgm:bulletEnabled val="1"/>
        </dgm:presLayoutVars>
      </dgm:prSet>
      <dgm:spPr/>
    </dgm:pt>
    <dgm:pt modelId="{3242266A-513F-43A9-9866-76AABF1C57A7}" type="pres">
      <dgm:prSet presAssocID="{DC291323-2BCB-48A7-9DDE-D8A5217FF5AE}" presName="childShp" presStyleLbl="bgAccFollowNode1" presStyleIdx="1" presStyleCnt="2" custScaleX="114325" custScaleY="153809" custLinFactNeighborX="667" custLinFactNeighborY="-15318">
        <dgm:presLayoutVars>
          <dgm:bulletEnabled val="1"/>
        </dgm:presLayoutVars>
      </dgm:prSet>
      <dgm:spPr/>
    </dgm:pt>
  </dgm:ptLst>
  <dgm:cxnLst>
    <dgm:cxn modelId="{1F86591A-BE27-49A8-9C85-18185E4BDC3F}" type="presOf" srcId="{508CA2B7-5D56-468F-A50A-E855EA63CFC9}" destId="{A7CB5365-2802-4C2B-83EF-156BF2E77286}" srcOrd="0" destOrd="0" presId="urn:microsoft.com/office/officeart/2005/8/layout/vList6"/>
    <dgm:cxn modelId="{2A2DEF24-373A-430A-9326-F1C138DF2F46}" srcId="{3E259F3E-D932-42BB-A9F8-298E496BD1A6}" destId="{A31E6DF1-2839-4C53-87EE-18099EF805AF}" srcOrd="0" destOrd="0" parTransId="{0B754C67-24C5-4352-87B9-A732A7CB8778}" sibTransId="{64D0C5ED-05B8-4FEE-B416-8E16563C3386}"/>
    <dgm:cxn modelId="{3E8A6539-1650-49B9-B397-5E5E9AA3ACA5}" type="presOf" srcId="{3E259F3E-D932-42BB-A9F8-298E496BD1A6}" destId="{2DFDEA8B-C63D-4F89-B39C-C9CEEB8A707C}" srcOrd="0" destOrd="0" presId="urn:microsoft.com/office/officeart/2005/8/layout/vList6"/>
    <dgm:cxn modelId="{A68A6C3A-9B62-4A29-8B57-81C4702764B6}" type="presOf" srcId="{A31E6DF1-2839-4C53-87EE-18099EF805AF}" destId="{32752D46-D1F8-43C9-80B8-754BEBBDAF87}" srcOrd="0" destOrd="0" presId="urn:microsoft.com/office/officeart/2005/8/layout/vList6"/>
    <dgm:cxn modelId="{F256503F-1952-4F1A-ADDC-FA398B77C7E5}" srcId="{DC291323-2BCB-48A7-9DDE-D8A5217FF5AE}" destId="{C3A3B73B-4A95-4F1C-B855-182C9427C805}" srcOrd="4" destOrd="0" parTransId="{0AD9C690-CD2A-4233-9B76-C0B477BC0B14}" sibTransId="{A424E0C9-5DA7-4A75-BC16-75B7CF238F74}"/>
    <dgm:cxn modelId="{26E4DF5C-35E1-431C-BA3A-AD8114B17397}" type="presOf" srcId="{26D77BDF-4CCA-4C5E-AAAA-AE17E15B00AE}" destId="{3242266A-513F-43A9-9866-76AABF1C57A7}" srcOrd="0" destOrd="0" presId="urn:microsoft.com/office/officeart/2005/8/layout/vList6"/>
    <dgm:cxn modelId="{7367647A-99D6-40D9-B573-2ACA5857A756}" type="presOf" srcId="{C3A3B73B-4A95-4F1C-B855-182C9427C805}" destId="{3242266A-513F-43A9-9866-76AABF1C57A7}" srcOrd="0" destOrd="4" presId="urn:microsoft.com/office/officeart/2005/8/layout/vList6"/>
    <dgm:cxn modelId="{3614DA83-D6A7-4F79-80F5-0A4BD66C63B9}" srcId="{DC291323-2BCB-48A7-9DDE-D8A5217FF5AE}" destId="{26D77BDF-4CCA-4C5E-AAAA-AE17E15B00AE}" srcOrd="0" destOrd="0" parTransId="{332D1532-F481-4D1B-860E-913D3C4B17F4}" sibTransId="{9418E3CC-DA86-4915-880F-7947B46081BF}"/>
    <dgm:cxn modelId="{54627585-52E9-4BC3-9E3C-5C1A9E862D5C}" srcId="{DC291323-2BCB-48A7-9DDE-D8A5217FF5AE}" destId="{CF9CCEC4-6186-439E-BEB6-3042BDBEC521}" srcOrd="3" destOrd="0" parTransId="{8621364B-3FB2-43F6-B846-BFD7EDADB112}" sibTransId="{95D60193-3CA5-4139-AF69-186B13694A4B}"/>
    <dgm:cxn modelId="{3D91C491-C2FC-42A2-927B-9A9CE2E47572}" type="presOf" srcId="{5EEBFFED-05F9-4891-AB54-5D8A5F8C49FF}" destId="{3242266A-513F-43A9-9866-76AABF1C57A7}" srcOrd="0" destOrd="1" presId="urn:microsoft.com/office/officeart/2005/8/layout/vList6"/>
    <dgm:cxn modelId="{6ED20693-6AFA-4C65-99A9-3C033A3823DE}" type="presOf" srcId="{DC291323-2BCB-48A7-9DDE-D8A5217FF5AE}" destId="{F1DFAE0C-C8EE-47AC-9206-6D77412C314B}" srcOrd="0" destOrd="0" presId="urn:microsoft.com/office/officeart/2005/8/layout/vList6"/>
    <dgm:cxn modelId="{A99EA69B-E758-4046-9902-30A55111007F}" srcId="{DC291323-2BCB-48A7-9DDE-D8A5217FF5AE}" destId="{5EEBFFED-05F9-4891-AB54-5D8A5F8C49FF}" srcOrd="1" destOrd="0" parTransId="{1156BDB4-58C9-434E-A8B4-B9204DADFE99}" sibTransId="{D248BC2D-B53B-4861-AA7C-40114E0B2CC9}"/>
    <dgm:cxn modelId="{BBE4F0A0-0E0D-43E9-8CCC-32AC1C222657}" srcId="{DC291323-2BCB-48A7-9DDE-D8A5217FF5AE}" destId="{BC0FB81A-BBF3-4F4C-AD4E-C2A094F49A00}" srcOrd="5" destOrd="0" parTransId="{10C1BD40-65E9-45B4-BD08-1DC24C4A4D24}" sibTransId="{8940B2E9-C858-427F-BFE8-645C80723BC1}"/>
    <dgm:cxn modelId="{F1C36DC8-1943-4E38-B905-F922157F1672}" type="presOf" srcId="{CF9CCEC4-6186-439E-BEB6-3042BDBEC521}" destId="{3242266A-513F-43A9-9866-76AABF1C57A7}" srcOrd="0" destOrd="3" presId="urn:microsoft.com/office/officeart/2005/8/layout/vList6"/>
    <dgm:cxn modelId="{0F78BCD9-F5B2-44CC-B4D3-890E980E120B}" srcId="{3E259F3E-D932-42BB-A9F8-298E496BD1A6}" destId="{DC291323-2BCB-48A7-9DDE-D8A5217FF5AE}" srcOrd="1" destOrd="0" parTransId="{7A62F643-8601-479B-A980-3D80A6EE7FDD}" sibTransId="{D20752C5-ABD5-43D4-B6B5-74FCB77A6D25}"/>
    <dgm:cxn modelId="{D93888E2-AD2C-4ECC-A949-586F8BEEBF16}" srcId="{A31E6DF1-2839-4C53-87EE-18099EF805AF}" destId="{508CA2B7-5D56-468F-A50A-E855EA63CFC9}" srcOrd="0" destOrd="0" parTransId="{51335B45-1D52-4383-AF7F-6DB65BE2A8BD}" sibTransId="{55B553E5-1521-4CC0-8B60-FAB0AA67FA78}"/>
    <dgm:cxn modelId="{E14C12E8-3684-4693-96D9-EE664CE59468}" type="presOf" srcId="{BC0FB81A-BBF3-4F4C-AD4E-C2A094F49A00}" destId="{3242266A-513F-43A9-9866-76AABF1C57A7}" srcOrd="0" destOrd="5" presId="urn:microsoft.com/office/officeart/2005/8/layout/vList6"/>
    <dgm:cxn modelId="{0E99A3EC-C993-4394-881D-E3A6A46873CC}" srcId="{DC291323-2BCB-48A7-9DDE-D8A5217FF5AE}" destId="{47F04493-180B-433E-86A0-D4983DEB1535}" srcOrd="2" destOrd="0" parTransId="{CD890B68-8A3C-47C5-96C6-629B21D4C09C}" sibTransId="{BD87BF10-A7FE-41E8-AD68-42FB37911654}"/>
    <dgm:cxn modelId="{6249FCF8-28E1-497C-9A8E-5E3DF6A5C19B}" type="presOf" srcId="{47F04493-180B-433E-86A0-D4983DEB1535}" destId="{3242266A-513F-43A9-9866-76AABF1C57A7}" srcOrd="0" destOrd="2" presId="urn:microsoft.com/office/officeart/2005/8/layout/vList6"/>
    <dgm:cxn modelId="{265FFE39-59E0-40DF-9863-CF8A60A32B2D}" type="presParOf" srcId="{2DFDEA8B-C63D-4F89-B39C-C9CEEB8A707C}" destId="{C12E7628-D2F6-465B-AEF2-F8864F37B8F4}" srcOrd="0" destOrd="0" presId="urn:microsoft.com/office/officeart/2005/8/layout/vList6"/>
    <dgm:cxn modelId="{FFB6961C-73E0-49DF-8D42-4C1440F5F152}" type="presParOf" srcId="{C12E7628-D2F6-465B-AEF2-F8864F37B8F4}" destId="{32752D46-D1F8-43C9-80B8-754BEBBDAF87}" srcOrd="0" destOrd="0" presId="urn:microsoft.com/office/officeart/2005/8/layout/vList6"/>
    <dgm:cxn modelId="{A26DBBE0-71FE-48DC-8F3B-8B6AA2E13068}" type="presParOf" srcId="{C12E7628-D2F6-465B-AEF2-F8864F37B8F4}" destId="{A7CB5365-2802-4C2B-83EF-156BF2E77286}" srcOrd="1" destOrd="0" presId="urn:microsoft.com/office/officeart/2005/8/layout/vList6"/>
    <dgm:cxn modelId="{DE475266-6CEE-44FB-AC3F-11D1E89EFF1F}" type="presParOf" srcId="{2DFDEA8B-C63D-4F89-B39C-C9CEEB8A707C}" destId="{F3154041-7716-434A-8280-384E0F3E805E}" srcOrd="1" destOrd="0" presId="urn:microsoft.com/office/officeart/2005/8/layout/vList6"/>
    <dgm:cxn modelId="{C172E428-182B-42E8-971B-CEDD6D07C3F9}" type="presParOf" srcId="{2DFDEA8B-C63D-4F89-B39C-C9CEEB8A707C}" destId="{3135757A-B402-4D62-8C04-C472B3793F8A}" srcOrd="2" destOrd="0" presId="urn:microsoft.com/office/officeart/2005/8/layout/vList6"/>
    <dgm:cxn modelId="{16DF2C53-0141-4CA5-A862-3ECFD9E7E6E2}" type="presParOf" srcId="{3135757A-B402-4D62-8C04-C472B3793F8A}" destId="{F1DFAE0C-C8EE-47AC-9206-6D77412C314B}" srcOrd="0" destOrd="0" presId="urn:microsoft.com/office/officeart/2005/8/layout/vList6"/>
    <dgm:cxn modelId="{290B4DED-816A-4F8B-9691-3039DC0092BA}" type="presParOf" srcId="{3135757A-B402-4D62-8C04-C472B3793F8A}" destId="{3242266A-513F-43A9-9866-76AABF1C57A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512ED3-D25B-421D-84AF-25419679295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2029B455-B80B-4010-98DF-47B2D791BD5C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b="1" dirty="0" err="1"/>
            <a:t>Terdepan</a:t>
          </a:r>
          <a:r>
            <a:rPr lang="en-US" b="1" dirty="0"/>
            <a:t> </a:t>
          </a:r>
          <a:r>
            <a:rPr lang="en-US" b="1" dirty="0" err="1"/>
            <a:t>Dalam</a:t>
          </a:r>
          <a:r>
            <a:rPr lang="en-US" b="1" dirty="0"/>
            <a:t> </a:t>
          </a:r>
          <a:r>
            <a:rPr lang="en-US" b="1" dirty="0" err="1"/>
            <a:t>Penyelenggaraan</a:t>
          </a:r>
          <a:r>
            <a:rPr lang="en-US" b="1" dirty="0"/>
            <a:t> dan </a:t>
          </a:r>
          <a:r>
            <a:rPr lang="en-US" b="1" dirty="0" err="1"/>
            <a:t>Pengembangan</a:t>
          </a:r>
          <a:r>
            <a:rPr lang="en-US" b="1" dirty="0"/>
            <a:t> Pendidikan Tinggi Islam di Asia Tenggara yang </a:t>
          </a:r>
          <a:r>
            <a:rPr lang="en-US" b="1" dirty="0" err="1"/>
            <a:t>Berbasis</a:t>
          </a:r>
          <a:r>
            <a:rPr lang="en-US" b="1" dirty="0"/>
            <a:t> Integrasi </a:t>
          </a:r>
          <a:r>
            <a:rPr lang="en-US" b="1" dirty="0" err="1"/>
            <a:t>Ilmu</a:t>
          </a:r>
          <a:r>
            <a:rPr lang="en-US" b="1" dirty="0"/>
            <a:t>, </a:t>
          </a:r>
          <a:r>
            <a:rPr lang="en-US" b="1" dirty="0" err="1"/>
            <a:t>Kewirausahaan</a:t>
          </a:r>
          <a:r>
            <a:rPr lang="en-US" b="1" dirty="0"/>
            <a:t>, dan </a:t>
          </a:r>
          <a:r>
            <a:rPr lang="en-US" b="1" dirty="0" err="1"/>
            <a:t>Kearifan</a:t>
          </a:r>
          <a:r>
            <a:rPr lang="en-US" b="1" dirty="0"/>
            <a:t> </a:t>
          </a:r>
          <a:r>
            <a:rPr lang="en-US" b="1" dirty="0" err="1"/>
            <a:t>Lokal</a:t>
          </a:r>
          <a:r>
            <a:rPr lang="en-US" b="1" dirty="0"/>
            <a:t> yang </a:t>
          </a:r>
          <a:r>
            <a:rPr lang="en-US" b="1" dirty="0" err="1"/>
            <a:t>berwawasan</a:t>
          </a:r>
          <a:r>
            <a:rPr lang="en-US" b="1" dirty="0"/>
            <a:t> Islam </a:t>
          </a:r>
          <a:r>
            <a:rPr lang="en-US" b="1" dirty="0" err="1"/>
            <a:t>Moderat</a:t>
          </a:r>
          <a:endParaRPr lang="en-ID" b="1" dirty="0"/>
        </a:p>
      </dgm:t>
    </dgm:pt>
    <dgm:pt modelId="{31A1CF3F-FE4B-4301-970D-7C1CCBB68A7D}" type="parTrans" cxnId="{28C6CB11-8DE8-4267-A7F3-366E28187A09}">
      <dgm:prSet/>
      <dgm:spPr/>
      <dgm:t>
        <a:bodyPr/>
        <a:lstStyle/>
        <a:p>
          <a:endParaRPr lang="en-ID"/>
        </a:p>
      </dgm:t>
    </dgm:pt>
    <dgm:pt modelId="{0E2D51D5-F851-4942-B7C5-4AC48FE4ED95}" type="sibTrans" cxnId="{28C6CB11-8DE8-4267-A7F3-366E28187A09}">
      <dgm:prSet/>
      <dgm:spPr/>
      <dgm:t>
        <a:bodyPr/>
        <a:lstStyle/>
        <a:p>
          <a:endParaRPr lang="en-ID"/>
        </a:p>
      </dgm:t>
    </dgm:pt>
    <dgm:pt modelId="{5C968FAB-73EB-45EA-B5ED-2DBB0F79BE7D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ID" b="1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Menjadi</a:t>
          </a:r>
          <a:r>
            <a:rPr lang="en-ID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b="1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Jantung</a:t>
          </a:r>
          <a:r>
            <a:rPr lang="en-ID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universitas  Yang </a:t>
          </a:r>
          <a:r>
            <a:rPr lang="en-ID" b="1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Unggul</a:t>
          </a:r>
          <a:r>
            <a:rPr lang="en-ID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 </a:t>
          </a:r>
          <a:r>
            <a:rPr lang="en-ID" b="1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kolaboratif</a:t>
          </a:r>
          <a:r>
            <a:rPr lang="en-ID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b="1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Inovatif</a:t>
          </a:r>
          <a:r>
            <a:rPr lang="en-ID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Di </a:t>
          </a:r>
          <a:r>
            <a:rPr lang="en-ID" b="1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Bidang</a:t>
          </a:r>
          <a:r>
            <a:rPr lang="en-ID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b="1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Penelitian</a:t>
          </a:r>
          <a:r>
            <a:rPr lang="en-ID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b="1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Pengabdian</a:t>
          </a:r>
          <a:r>
            <a:rPr lang="en-ID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Masyarakat  </a:t>
          </a:r>
          <a:endParaRPr lang="en-ID" dirty="0"/>
        </a:p>
      </dgm:t>
    </dgm:pt>
    <dgm:pt modelId="{DEC257F7-390C-4FEA-AD54-32C94529D679}" type="parTrans" cxnId="{1674BC08-729F-4565-A904-F069DC54AAC3}">
      <dgm:prSet/>
      <dgm:spPr/>
      <dgm:t>
        <a:bodyPr/>
        <a:lstStyle/>
        <a:p>
          <a:endParaRPr lang="en-ID"/>
        </a:p>
      </dgm:t>
    </dgm:pt>
    <dgm:pt modelId="{632FEB0A-4C53-44A3-9894-00E5ACD90723}" type="sibTrans" cxnId="{1674BC08-729F-4565-A904-F069DC54AAC3}">
      <dgm:prSet/>
      <dgm:spPr/>
      <dgm:t>
        <a:bodyPr/>
        <a:lstStyle/>
        <a:p>
          <a:endParaRPr lang="en-ID"/>
        </a:p>
      </dgm:t>
    </dgm:pt>
    <dgm:pt modelId="{116A517F-FD28-4097-9DBF-2646140B42D6}" type="pres">
      <dgm:prSet presAssocID="{56512ED3-D25B-421D-84AF-254196792951}" presName="diagram" presStyleCnt="0">
        <dgm:presLayoutVars>
          <dgm:dir/>
          <dgm:resizeHandles val="exact"/>
        </dgm:presLayoutVars>
      </dgm:prSet>
      <dgm:spPr/>
    </dgm:pt>
    <dgm:pt modelId="{5E75AE17-364C-4848-9C0F-0F8C32F1EAC2}" type="pres">
      <dgm:prSet presAssocID="{2029B455-B80B-4010-98DF-47B2D791BD5C}" presName="node" presStyleLbl="node1" presStyleIdx="0" presStyleCnt="2" custScaleX="87075" custScaleY="30340" custLinFactNeighborX="-1977" custLinFactNeighborY="176">
        <dgm:presLayoutVars>
          <dgm:bulletEnabled val="1"/>
        </dgm:presLayoutVars>
      </dgm:prSet>
      <dgm:spPr/>
    </dgm:pt>
    <dgm:pt modelId="{AEBE8734-C262-4B46-8A6B-A5DAC7CF9315}" type="pres">
      <dgm:prSet presAssocID="{0E2D51D5-F851-4942-B7C5-4AC48FE4ED95}" presName="sibTrans" presStyleCnt="0"/>
      <dgm:spPr/>
    </dgm:pt>
    <dgm:pt modelId="{A6E69EC9-EA08-4F55-A9B2-F0A7CF58C1BA}" type="pres">
      <dgm:prSet presAssocID="{5C968FAB-73EB-45EA-B5ED-2DBB0F79BE7D}" presName="node" presStyleLbl="node1" presStyleIdx="1" presStyleCnt="2" custScaleX="82417" custScaleY="42760" custLinFactNeighborX="1809" custLinFactNeighborY="783">
        <dgm:presLayoutVars>
          <dgm:bulletEnabled val="1"/>
        </dgm:presLayoutVars>
      </dgm:prSet>
      <dgm:spPr/>
    </dgm:pt>
  </dgm:ptLst>
  <dgm:cxnLst>
    <dgm:cxn modelId="{1674BC08-729F-4565-A904-F069DC54AAC3}" srcId="{56512ED3-D25B-421D-84AF-254196792951}" destId="{5C968FAB-73EB-45EA-B5ED-2DBB0F79BE7D}" srcOrd="1" destOrd="0" parTransId="{DEC257F7-390C-4FEA-AD54-32C94529D679}" sibTransId="{632FEB0A-4C53-44A3-9894-00E5ACD90723}"/>
    <dgm:cxn modelId="{28C6CB11-8DE8-4267-A7F3-366E28187A09}" srcId="{56512ED3-D25B-421D-84AF-254196792951}" destId="{2029B455-B80B-4010-98DF-47B2D791BD5C}" srcOrd="0" destOrd="0" parTransId="{31A1CF3F-FE4B-4301-970D-7C1CCBB68A7D}" sibTransId="{0E2D51D5-F851-4942-B7C5-4AC48FE4ED95}"/>
    <dgm:cxn modelId="{5F279A53-4917-4578-801F-37C16FE409BE}" type="presOf" srcId="{2029B455-B80B-4010-98DF-47B2D791BD5C}" destId="{5E75AE17-364C-4848-9C0F-0F8C32F1EAC2}" srcOrd="0" destOrd="0" presId="urn:microsoft.com/office/officeart/2005/8/layout/default"/>
    <dgm:cxn modelId="{17BC0283-77DF-451D-897E-49F1D8169ED8}" type="presOf" srcId="{5C968FAB-73EB-45EA-B5ED-2DBB0F79BE7D}" destId="{A6E69EC9-EA08-4F55-A9B2-F0A7CF58C1BA}" srcOrd="0" destOrd="0" presId="urn:microsoft.com/office/officeart/2005/8/layout/default"/>
    <dgm:cxn modelId="{933B11CE-FB0A-4BB6-AC1C-A077C2DD025B}" type="presOf" srcId="{56512ED3-D25B-421D-84AF-254196792951}" destId="{116A517F-FD28-4097-9DBF-2646140B42D6}" srcOrd="0" destOrd="0" presId="urn:microsoft.com/office/officeart/2005/8/layout/default"/>
    <dgm:cxn modelId="{69BB710C-B3F5-4F81-85B8-7758D99B1D50}" type="presParOf" srcId="{116A517F-FD28-4097-9DBF-2646140B42D6}" destId="{5E75AE17-364C-4848-9C0F-0F8C32F1EAC2}" srcOrd="0" destOrd="0" presId="urn:microsoft.com/office/officeart/2005/8/layout/default"/>
    <dgm:cxn modelId="{BD600916-6C1E-4BFE-BAFF-21BFE9838A5B}" type="presParOf" srcId="{116A517F-FD28-4097-9DBF-2646140B42D6}" destId="{AEBE8734-C262-4B46-8A6B-A5DAC7CF9315}" srcOrd="1" destOrd="0" presId="urn:microsoft.com/office/officeart/2005/8/layout/default"/>
    <dgm:cxn modelId="{F1F7D1F3-73FC-48AE-8357-2A9E8B671D35}" type="presParOf" srcId="{116A517F-FD28-4097-9DBF-2646140B42D6}" destId="{A6E69EC9-EA08-4F55-A9B2-F0A7CF58C1B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512ED3-D25B-421D-84AF-25419679295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2029B455-B80B-4010-98DF-47B2D791BD5C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ID" dirty="0" err="1"/>
            <a:t>Jumlah</a:t>
          </a:r>
          <a:r>
            <a:rPr lang="en-ID" dirty="0"/>
            <a:t> </a:t>
          </a:r>
          <a:r>
            <a:rPr lang="en-ID" dirty="0" err="1"/>
            <a:t>Publikasi</a:t>
          </a:r>
          <a:r>
            <a:rPr lang="en-ID" dirty="0"/>
            <a:t> </a:t>
          </a:r>
          <a:r>
            <a:rPr lang="en-ID" dirty="0" err="1"/>
            <a:t>Ilmiah</a:t>
          </a:r>
          <a:r>
            <a:rPr lang="en-ID" dirty="0"/>
            <a:t> </a:t>
          </a:r>
          <a:r>
            <a:rPr lang="en-ID" dirty="0" err="1"/>
            <a:t>dijurnal</a:t>
          </a:r>
          <a:r>
            <a:rPr lang="en-ID" dirty="0"/>
            <a:t> </a:t>
          </a:r>
          <a:r>
            <a:rPr lang="en-ID" dirty="0" err="1"/>
            <a:t>Internasional</a:t>
          </a:r>
          <a:r>
            <a:rPr lang="en-ID" dirty="0"/>
            <a:t> </a:t>
          </a:r>
          <a:r>
            <a:rPr lang="en-ID" dirty="0" err="1"/>
            <a:t>Bereputasi</a:t>
          </a:r>
          <a:r>
            <a:rPr lang="en-ID" dirty="0"/>
            <a:t> :</a:t>
          </a:r>
        </a:p>
      </dgm:t>
    </dgm:pt>
    <dgm:pt modelId="{31A1CF3F-FE4B-4301-970D-7C1CCBB68A7D}" type="parTrans" cxnId="{28C6CB11-8DE8-4267-A7F3-366E28187A09}">
      <dgm:prSet/>
      <dgm:spPr/>
      <dgm:t>
        <a:bodyPr/>
        <a:lstStyle/>
        <a:p>
          <a:endParaRPr lang="en-ID"/>
        </a:p>
      </dgm:t>
    </dgm:pt>
    <dgm:pt modelId="{0E2D51D5-F851-4942-B7C5-4AC48FE4ED95}" type="sibTrans" cxnId="{28C6CB11-8DE8-4267-A7F3-366E28187A09}">
      <dgm:prSet/>
      <dgm:spPr/>
      <dgm:t>
        <a:bodyPr/>
        <a:lstStyle/>
        <a:p>
          <a:endParaRPr lang="en-ID"/>
        </a:p>
      </dgm:t>
    </dgm:pt>
    <dgm:pt modelId="{B58691F1-2932-449E-BFA8-306670FCE1AC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ID" dirty="0"/>
            <a:t>Program </a:t>
          </a:r>
          <a:r>
            <a:rPr lang="en-ID" dirty="0" err="1"/>
            <a:t>Kerja</a:t>
          </a:r>
          <a:r>
            <a:rPr lang="en-ID" dirty="0"/>
            <a:t> : </a:t>
          </a:r>
        </a:p>
        <a:p>
          <a:pPr>
            <a:buFont typeface="+mj-lt"/>
            <a:buAutoNum type="arabicPeriod"/>
          </a:pPr>
          <a:r>
            <a:rPr lang="en-ID" dirty="0" err="1"/>
            <a:t>Pelaksanaan</a:t>
          </a:r>
          <a:r>
            <a:rPr lang="en-ID" dirty="0"/>
            <a:t> </a:t>
          </a:r>
          <a:r>
            <a:rPr lang="en-ID" dirty="0" err="1"/>
            <a:t>Penelitian</a:t>
          </a:r>
          <a:r>
            <a:rPr lang="en-ID" dirty="0"/>
            <a:t> </a:t>
          </a:r>
          <a:r>
            <a:rPr lang="en-ID" dirty="0" err="1"/>
            <a:t>Litabdimas</a:t>
          </a:r>
          <a:r>
            <a:rPr lang="en-ID" dirty="0"/>
            <a:t> 5 </a:t>
          </a:r>
          <a:r>
            <a:rPr lang="en-ID" dirty="0" err="1"/>
            <a:t>Kluster</a:t>
          </a:r>
          <a:r>
            <a:rPr lang="en-ID" dirty="0"/>
            <a:t>  </a:t>
          </a:r>
          <a:r>
            <a:rPr lang="en-ID" dirty="0" err="1"/>
            <a:t>Jumlah</a:t>
          </a:r>
          <a:r>
            <a:rPr lang="en-ID" dirty="0"/>
            <a:t> </a:t>
          </a:r>
          <a:r>
            <a:rPr lang="en-ID" dirty="0" err="1"/>
            <a:t>Anggaran</a:t>
          </a:r>
          <a:r>
            <a:rPr lang="en-ID" dirty="0"/>
            <a:t> 1.400.000.000</a:t>
          </a:r>
        </a:p>
      </dgm:t>
    </dgm:pt>
    <dgm:pt modelId="{934629B7-23CD-4FAC-85D1-07D41AA18104}" type="parTrans" cxnId="{C031DC43-9C15-4568-B53F-B53750F7BDD3}">
      <dgm:prSet/>
      <dgm:spPr/>
      <dgm:t>
        <a:bodyPr/>
        <a:lstStyle/>
        <a:p>
          <a:endParaRPr lang="en-ID"/>
        </a:p>
      </dgm:t>
    </dgm:pt>
    <dgm:pt modelId="{979C6584-54CC-47CE-9CE7-521BF40A9A3F}" type="sibTrans" cxnId="{C031DC43-9C15-4568-B53F-B53750F7BDD3}">
      <dgm:prSet/>
      <dgm:spPr/>
      <dgm:t>
        <a:bodyPr/>
        <a:lstStyle/>
        <a:p>
          <a:endParaRPr lang="en-ID"/>
        </a:p>
      </dgm:t>
    </dgm:pt>
    <dgm:pt modelId="{5C968FAB-73EB-45EA-B5ED-2DBB0F79BE7D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ID" dirty="0" err="1"/>
            <a:t>Rasio</a:t>
          </a:r>
          <a:r>
            <a:rPr lang="en-ID" dirty="0"/>
            <a:t> </a:t>
          </a:r>
          <a:r>
            <a:rPr lang="en-ID" dirty="0" err="1"/>
            <a:t>Produktivitas</a:t>
          </a:r>
          <a:r>
            <a:rPr lang="en-ID" dirty="0"/>
            <a:t> </a:t>
          </a:r>
          <a:r>
            <a:rPr lang="en-ID" dirty="0" err="1"/>
            <a:t>Publikasi</a:t>
          </a:r>
          <a:r>
            <a:rPr lang="en-ID" dirty="0"/>
            <a:t> </a:t>
          </a:r>
          <a:r>
            <a:rPr lang="en-ID" dirty="0" err="1"/>
            <a:t>Ilmiah</a:t>
          </a:r>
          <a:r>
            <a:rPr lang="en-ID" dirty="0"/>
            <a:t> </a:t>
          </a:r>
        </a:p>
        <a:p>
          <a:pPr>
            <a:buFont typeface="+mj-lt"/>
            <a:buAutoNum type="arabicPeriod"/>
          </a:pPr>
          <a:endParaRPr lang="en-ID" dirty="0"/>
        </a:p>
      </dgm:t>
    </dgm:pt>
    <dgm:pt modelId="{DEC257F7-390C-4FEA-AD54-32C94529D679}" type="parTrans" cxnId="{1674BC08-729F-4565-A904-F069DC54AAC3}">
      <dgm:prSet/>
      <dgm:spPr/>
      <dgm:t>
        <a:bodyPr/>
        <a:lstStyle/>
        <a:p>
          <a:endParaRPr lang="en-ID"/>
        </a:p>
      </dgm:t>
    </dgm:pt>
    <dgm:pt modelId="{632FEB0A-4C53-44A3-9894-00E5ACD90723}" type="sibTrans" cxnId="{1674BC08-729F-4565-A904-F069DC54AAC3}">
      <dgm:prSet/>
      <dgm:spPr/>
      <dgm:t>
        <a:bodyPr/>
        <a:lstStyle/>
        <a:p>
          <a:endParaRPr lang="en-ID"/>
        </a:p>
      </dgm:t>
    </dgm:pt>
    <dgm:pt modelId="{9F77AF11-1ADB-4F21-83EC-97C7811B9B84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ID" dirty="0" err="1"/>
            <a:t>Mengkonsolidasikan</a:t>
          </a:r>
          <a:r>
            <a:rPr lang="en-ID" dirty="0"/>
            <a:t> dan </a:t>
          </a:r>
          <a:r>
            <a:rPr lang="en-ID" dirty="0" err="1"/>
            <a:t>mengkordinasikan</a:t>
          </a:r>
          <a:r>
            <a:rPr lang="en-ID" dirty="0"/>
            <a:t> Kerjasama </a:t>
          </a:r>
          <a:r>
            <a:rPr lang="en-ID" dirty="0" err="1"/>
            <a:t>Penelitian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Pemerintah</a:t>
          </a:r>
          <a:r>
            <a:rPr lang="en-ID" dirty="0"/>
            <a:t>, </a:t>
          </a:r>
          <a:r>
            <a:rPr lang="en-ID" dirty="0" err="1"/>
            <a:t>Pemda</a:t>
          </a:r>
          <a:r>
            <a:rPr lang="en-ID" dirty="0"/>
            <a:t>, dan Lembaga MORA</a:t>
          </a:r>
        </a:p>
        <a:p>
          <a:pPr>
            <a:buFont typeface="+mj-lt"/>
            <a:buAutoNum type="arabicPeriod"/>
          </a:pPr>
          <a:endParaRPr lang="en-ID" dirty="0"/>
        </a:p>
      </dgm:t>
    </dgm:pt>
    <dgm:pt modelId="{4E42EC97-AE97-4A40-9B4B-19132FA95A3D}" type="parTrans" cxnId="{9B29ACAA-74CB-48E6-901E-CFB534F6D6D7}">
      <dgm:prSet/>
      <dgm:spPr/>
      <dgm:t>
        <a:bodyPr/>
        <a:lstStyle/>
        <a:p>
          <a:endParaRPr lang="en-ID"/>
        </a:p>
      </dgm:t>
    </dgm:pt>
    <dgm:pt modelId="{71A736E2-D11B-4E3A-A3A7-9F4867B29B85}" type="sibTrans" cxnId="{9B29ACAA-74CB-48E6-901E-CFB534F6D6D7}">
      <dgm:prSet/>
      <dgm:spPr/>
      <dgm:t>
        <a:bodyPr/>
        <a:lstStyle/>
        <a:p>
          <a:endParaRPr lang="en-ID"/>
        </a:p>
      </dgm:t>
    </dgm:pt>
    <dgm:pt modelId="{72E642B1-6573-435E-8BE8-D7BDC2D29E1A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ID" dirty="0"/>
            <a:t>1. </a:t>
          </a:r>
          <a:r>
            <a:rPr lang="en-ID" dirty="0" err="1"/>
            <a:t>Mengembangkan</a:t>
          </a:r>
          <a:r>
            <a:rPr lang="en-ID" dirty="0"/>
            <a:t> 4 </a:t>
          </a:r>
          <a:r>
            <a:rPr lang="en-ID" dirty="0" err="1"/>
            <a:t>Jurnal</a:t>
          </a:r>
          <a:r>
            <a:rPr lang="en-ID" dirty="0"/>
            <a:t> LP2M </a:t>
          </a:r>
          <a:r>
            <a:rPr lang="en-ID" dirty="0" err="1"/>
            <a:t>dapat</a:t>
          </a:r>
          <a:r>
            <a:rPr lang="en-ID" dirty="0"/>
            <a:t> </a:t>
          </a:r>
          <a:r>
            <a:rPr lang="en-ID" dirty="0" err="1"/>
            <a:t>terakreditasi</a:t>
          </a:r>
          <a:r>
            <a:rPr lang="en-ID" dirty="0"/>
            <a:t>  minimal Sinta 4</a:t>
          </a:r>
        </a:p>
        <a:p>
          <a:pPr>
            <a:buFont typeface="+mj-lt"/>
            <a:buAutoNum type="arabicPeriod"/>
          </a:pPr>
          <a:r>
            <a:rPr lang="en-ID" dirty="0"/>
            <a:t>2. </a:t>
          </a:r>
          <a:r>
            <a:rPr lang="en-ID" dirty="0" err="1"/>
            <a:t>Mengkonsolidasikan</a:t>
          </a:r>
          <a:r>
            <a:rPr lang="en-ID" dirty="0"/>
            <a:t> </a:t>
          </a:r>
          <a:r>
            <a:rPr lang="en-ID" dirty="0" err="1"/>
            <a:t>rumah</a:t>
          </a:r>
          <a:r>
            <a:rPr lang="en-ID" dirty="0"/>
            <a:t> </a:t>
          </a:r>
          <a:r>
            <a:rPr lang="en-ID" dirty="0" err="1"/>
            <a:t>Jurnal</a:t>
          </a:r>
          <a:endParaRPr lang="en-ID" dirty="0"/>
        </a:p>
        <a:p>
          <a:pPr>
            <a:buFont typeface="+mj-lt"/>
            <a:buAutoNum type="arabicPeriod"/>
          </a:pPr>
          <a:endParaRPr lang="en-ID" dirty="0"/>
        </a:p>
      </dgm:t>
    </dgm:pt>
    <dgm:pt modelId="{ADE2087E-D9FA-4ABD-97D6-5FFAFA4FA799}" type="parTrans" cxnId="{07AE7E2D-0AFB-4D74-9F83-A365B68CA9E8}">
      <dgm:prSet/>
      <dgm:spPr/>
      <dgm:t>
        <a:bodyPr/>
        <a:lstStyle/>
        <a:p>
          <a:endParaRPr lang="en-ID"/>
        </a:p>
      </dgm:t>
    </dgm:pt>
    <dgm:pt modelId="{874E4380-A5E9-415D-82C6-CE16EBBDA313}" type="sibTrans" cxnId="{07AE7E2D-0AFB-4D74-9F83-A365B68CA9E8}">
      <dgm:prSet/>
      <dgm:spPr/>
      <dgm:t>
        <a:bodyPr/>
        <a:lstStyle/>
        <a:p>
          <a:endParaRPr lang="en-ID"/>
        </a:p>
      </dgm:t>
    </dgm:pt>
    <dgm:pt modelId="{116A517F-FD28-4097-9DBF-2646140B42D6}" type="pres">
      <dgm:prSet presAssocID="{56512ED3-D25B-421D-84AF-254196792951}" presName="diagram" presStyleCnt="0">
        <dgm:presLayoutVars>
          <dgm:dir/>
          <dgm:resizeHandles val="exact"/>
        </dgm:presLayoutVars>
      </dgm:prSet>
      <dgm:spPr/>
    </dgm:pt>
    <dgm:pt modelId="{5E75AE17-364C-4848-9C0F-0F8C32F1EAC2}" type="pres">
      <dgm:prSet presAssocID="{2029B455-B80B-4010-98DF-47B2D791BD5C}" presName="node" presStyleLbl="node1" presStyleIdx="0" presStyleCnt="5" custScaleX="87075" custLinFactNeighborX="-12602" custLinFactNeighborY="-2059">
        <dgm:presLayoutVars>
          <dgm:bulletEnabled val="1"/>
        </dgm:presLayoutVars>
      </dgm:prSet>
      <dgm:spPr/>
    </dgm:pt>
    <dgm:pt modelId="{AEBE8734-C262-4B46-8A6B-A5DAC7CF9315}" type="pres">
      <dgm:prSet presAssocID="{0E2D51D5-F851-4942-B7C5-4AC48FE4ED95}" presName="sibTrans" presStyleCnt="0"/>
      <dgm:spPr/>
    </dgm:pt>
    <dgm:pt modelId="{263DA4C7-29D9-42FE-A8C1-697F3A85A57B}" type="pres">
      <dgm:prSet presAssocID="{B58691F1-2932-449E-BFA8-306670FCE1AC}" presName="node" presStyleLbl="node1" presStyleIdx="1" presStyleCnt="5" custScaleX="70757" custLinFactNeighborX="-8154" custLinFactNeighborY="1163">
        <dgm:presLayoutVars>
          <dgm:bulletEnabled val="1"/>
        </dgm:presLayoutVars>
      </dgm:prSet>
      <dgm:spPr/>
    </dgm:pt>
    <dgm:pt modelId="{F4DC16CE-2014-4FD3-B03A-12AF7A133D16}" type="pres">
      <dgm:prSet presAssocID="{979C6584-54CC-47CE-9CE7-521BF40A9A3F}" presName="sibTrans" presStyleCnt="0"/>
      <dgm:spPr/>
    </dgm:pt>
    <dgm:pt modelId="{A6E69EC9-EA08-4F55-A9B2-F0A7CF58C1BA}" type="pres">
      <dgm:prSet presAssocID="{5C968FAB-73EB-45EA-B5ED-2DBB0F79BE7D}" presName="node" presStyleLbl="node1" presStyleIdx="2" presStyleCnt="5" custScaleX="58669" custLinFactX="-64925" custLinFactY="40795" custLinFactNeighborX="-100000" custLinFactNeighborY="100000">
        <dgm:presLayoutVars>
          <dgm:bulletEnabled val="1"/>
        </dgm:presLayoutVars>
      </dgm:prSet>
      <dgm:spPr/>
    </dgm:pt>
    <dgm:pt modelId="{D8333F84-3C74-4374-90BE-A034D4F0F00E}" type="pres">
      <dgm:prSet presAssocID="{632FEB0A-4C53-44A3-9894-00E5ACD90723}" presName="sibTrans" presStyleCnt="0"/>
      <dgm:spPr/>
    </dgm:pt>
    <dgm:pt modelId="{379E416C-9D75-4463-9E41-C786AE94A545}" type="pres">
      <dgm:prSet presAssocID="{9F77AF11-1ADB-4F21-83EC-97C7811B9B84}" presName="node" presStyleLbl="node1" presStyleIdx="3" presStyleCnt="5" custScaleX="73518" custLinFactX="23570" custLinFactY="-13679" custLinFactNeighborX="100000" custLinFactNeighborY="-100000">
        <dgm:presLayoutVars>
          <dgm:bulletEnabled val="1"/>
        </dgm:presLayoutVars>
      </dgm:prSet>
      <dgm:spPr/>
    </dgm:pt>
    <dgm:pt modelId="{8ED51246-BE66-4CBA-BA95-BADABD48F793}" type="pres">
      <dgm:prSet presAssocID="{71A736E2-D11B-4E3A-A3A7-9F4867B29B85}" presName="sibTrans" presStyleCnt="0"/>
      <dgm:spPr/>
    </dgm:pt>
    <dgm:pt modelId="{41E088F3-17F5-4C60-A624-F08067031A2C}" type="pres">
      <dgm:prSet presAssocID="{72E642B1-6573-435E-8BE8-D7BDC2D29E1A}" presName="node" presStyleLbl="node1" presStyleIdx="4" presStyleCnt="5" custScaleX="73518" custLinFactNeighborX="-20986" custLinFactNeighborY="-3722">
        <dgm:presLayoutVars>
          <dgm:bulletEnabled val="1"/>
        </dgm:presLayoutVars>
      </dgm:prSet>
      <dgm:spPr/>
    </dgm:pt>
  </dgm:ptLst>
  <dgm:cxnLst>
    <dgm:cxn modelId="{1674BC08-729F-4565-A904-F069DC54AAC3}" srcId="{56512ED3-D25B-421D-84AF-254196792951}" destId="{5C968FAB-73EB-45EA-B5ED-2DBB0F79BE7D}" srcOrd="2" destOrd="0" parTransId="{DEC257F7-390C-4FEA-AD54-32C94529D679}" sibTransId="{632FEB0A-4C53-44A3-9894-00E5ACD90723}"/>
    <dgm:cxn modelId="{28C6CB11-8DE8-4267-A7F3-366E28187A09}" srcId="{56512ED3-D25B-421D-84AF-254196792951}" destId="{2029B455-B80B-4010-98DF-47B2D791BD5C}" srcOrd="0" destOrd="0" parTransId="{31A1CF3F-FE4B-4301-970D-7C1CCBB68A7D}" sibTransId="{0E2D51D5-F851-4942-B7C5-4AC48FE4ED95}"/>
    <dgm:cxn modelId="{72693B12-BA17-4E7B-B38F-AB986EE23F43}" type="presOf" srcId="{72E642B1-6573-435E-8BE8-D7BDC2D29E1A}" destId="{41E088F3-17F5-4C60-A624-F08067031A2C}" srcOrd="0" destOrd="0" presId="urn:microsoft.com/office/officeart/2005/8/layout/default"/>
    <dgm:cxn modelId="{07AE7E2D-0AFB-4D74-9F83-A365B68CA9E8}" srcId="{56512ED3-D25B-421D-84AF-254196792951}" destId="{72E642B1-6573-435E-8BE8-D7BDC2D29E1A}" srcOrd="4" destOrd="0" parTransId="{ADE2087E-D9FA-4ABD-97D6-5FFAFA4FA799}" sibTransId="{874E4380-A5E9-415D-82C6-CE16EBBDA313}"/>
    <dgm:cxn modelId="{C031DC43-9C15-4568-B53F-B53750F7BDD3}" srcId="{56512ED3-D25B-421D-84AF-254196792951}" destId="{B58691F1-2932-449E-BFA8-306670FCE1AC}" srcOrd="1" destOrd="0" parTransId="{934629B7-23CD-4FAC-85D1-07D41AA18104}" sibTransId="{979C6584-54CC-47CE-9CE7-521BF40A9A3F}"/>
    <dgm:cxn modelId="{988ABA72-6887-4753-94E4-872702DC3219}" type="presOf" srcId="{B58691F1-2932-449E-BFA8-306670FCE1AC}" destId="{263DA4C7-29D9-42FE-A8C1-697F3A85A57B}" srcOrd="0" destOrd="0" presId="urn:microsoft.com/office/officeart/2005/8/layout/default"/>
    <dgm:cxn modelId="{5F279A53-4917-4578-801F-37C16FE409BE}" type="presOf" srcId="{2029B455-B80B-4010-98DF-47B2D791BD5C}" destId="{5E75AE17-364C-4848-9C0F-0F8C32F1EAC2}" srcOrd="0" destOrd="0" presId="urn:microsoft.com/office/officeart/2005/8/layout/default"/>
    <dgm:cxn modelId="{17BC0283-77DF-451D-897E-49F1D8169ED8}" type="presOf" srcId="{5C968FAB-73EB-45EA-B5ED-2DBB0F79BE7D}" destId="{A6E69EC9-EA08-4F55-A9B2-F0A7CF58C1BA}" srcOrd="0" destOrd="0" presId="urn:microsoft.com/office/officeart/2005/8/layout/default"/>
    <dgm:cxn modelId="{9B29ACAA-74CB-48E6-901E-CFB534F6D6D7}" srcId="{56512ED3-D25B-421D-84AF-254196792951}" destId="{9F77AF11-1ADB-4F21-83EC-97C7811B9B84}" srcOrd="3" destOrd="0" parTransId="{4E42EC97-AE97-4A40-9B4B-19132FA95A3D}" sibTransId="{71A736E2-D11B-4E3A-A3A7-9F4867B29B85}"/>
    <dgm:cxn modelId="{7A4519C6-D09F-4A3E-96B4-D0196A3C8A55}" type="presOf" srcId="{9F77AF11-1ADB-4F21-83EC-97C7811B9B84}" destId="{379E416C-9D75-4463-9E41-C786AE94A545}" srcOrd="0" destOrd="0" presId="urn:microsoft.com/office/officeart/2005/8/layout/default"/>
    <dgm:cxn modelId="{933B11CE-FB0A-4BB6-AC1C-A077C2DD025B}" type="presOf" srcId="{56512ED3-D25B-421D-84AF-254196792951}" destId="{116A517F-FD28-4097-9DBF-2646140B42D6}" srcOrd="0" destOrd="0" presId="urn:microsoft.com/office/officeart/2005/8/layout/default"/>
    <dgm:cxn modelId="{69BB710C-B3F5-4F81-85B8-7758D99B1D50}" type="presParOf" srcId="{116A517F-FD28-4097-9DBF-2646140B42D6}" destId="{5E75AE17-364C-4848-9C0F-0F8C32F1EAC2}" srcOrd="0" destOrd="0" presId="urn:microsoft.com/office/officeart/2005/8/layout/default"/>
    <dgm:cxn modelId="{BD600916-6C1E-4BFE-BAFF-21BFE9838A5B}" type="presParOf" srcId="{116A517F-FD28-4097-9DBF-2646140B42D6}" destId="{AEBE8734-C262-4B46-8A6B-A5DAC7CF9315}" srcOrd="1" destOrd="0" presId="urn:microsoft.com/office/officeart/2005/8/layout/default"/>
    <dgm:cxn modelId="{5916D1CC-F293-4AE0-A1D8-8DA8A507F80E}" type="presParOf" srcId="{116A517F-FD28-4097-9DBF-2646140B42D6}" destId="{263DA4C7-29D9-42FE-A8C1-697F3A85A57B}" srcOrd="2" destOrd="0" presId="urn:microsoft.com/office/officeart/2005/8/layout/default"/>
    <dgm:cxn modelId="{97825E53-C87D-42C0-9CD1-5C54D3EF4C56}" type="presParOf" srcId="{116A517F-FD28-4097-9DBF-2646140B42D6}" destId="{F4DC16CE-2014-4FD3-B03A-12AF7A133D16}" srcOrd="3" destOrd="0" presId="urn:microsoft.com/office/officeart/2005/8/layout/default"/>
    <dgm:cxn modelId="{F1F7D1F3-73FC-48AE-8357-2A9E8B671D35}" type="presParOf" srcId="{116A517F-FD28-4097-9DBF-2646140B42D6}" destId="{A6E69EC9-EA08-4F55-A9B2-F0A7CF58C1BA}" srcOrd="4" destOrd="0" presId="urn:microsoft.com/office/officeart/2005/8/layout/default"/>
    <dgm:cxn modelId="{E0333D03-216A-480F-8D4F-19FEB493C34D}" type="presParOf" srcId="{116A517F-FD28-4097-9DBF-2646140B42D6}" destId="{D8333F84-3C74-4374-90BE-A034D4F0F00E}" srcOrd="5" destOrd="0" presId="urn:microsoft.com/office/officeart/2005/8/layout/default"/>
    <dgm:cxn modelId="{904DA2FE-3A53-4613-8213-901A2DDC09E2}" type="presParOf" srcId="{116A517F-FD28-4097-9DBF-2646140B42D6}" destId="{379E416C-9D75-4463-9E41-C786AE94A545}" srcOrd="6" destOrd="0" presId="urn:microsoft.com/office/officeart/2005/8/layout/default"/>
    <dgm:cxn modelId="{2ECE57A6-3827-46B0-A6CD-26323B78795B}" type="presParOf" srcId="{116A517F-FD28-4097-9DBF-2646140B42D6}" destId="{8ED51246-BE66-4CBA-BA95-BADABD48F793}" srcOrd="7" destOrd="0" presId="urn:microsoft.com/office/officeart/2005/8/layout/default"/>
    <dgm:cxn modelId="{DE316981-4087-481E-9375-C21791A27980}" type="presParOf" srcId="{116A517F-FD28-4097-9DBF-2646140B42D6}" destId="{41E088F3-17F5-4C60-A624-F08067031A2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175E9A-E5C8-446D-9370-075A0E8B004D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C9522700-ECDB-41BB-BB6C-5DD4ECF79DA1}">
      <dgm:prSet phldrT="[Text]" custT="1"/>
      <dgm:spPr/>
      <dgm:t>
        <a:bodyPr/>
        <a:lstStyle/>
        <a:p>
          <a:r>
            <a:rPr lang="en-US" sz="1600" dirty="0" err="1"/>
            <a:t>Riset</a:t>
          </a:r>
          <a:r>
            <a:rPr lang="en-US" sz="1600" dirty="0"/>
            <a:t>  dan </a:t>
          </a:r>
          <a:r>
            <a:rPr lang="en-US" sz="1600" dirty="0" err="1"/>
            <a:t>Penelitian</a:t>
          </a:r>
          <a:r>
            <a:rPr lang="en-US" sz="1600" dirty="0"/>
            <a:t> </a:t>
          </a:r>
          <a:endParaRPr lang="id-ID" sz="1600" dirty="0"/>
        </a:p>
      </dgm:t>
    </dgm:pt>
    <dgm:pt modelId="{7E9E94FF-C0BA-4371-B0FD-F09A9D2344B4}" type="parTrans" cxnId="{0F11EBB4-F418-4579-83C3-2561C6E26EA6}">
      <dgm:prSet/>
      <dgm:spPr/>
      <dgm:t>
        <a:bodyPr/>
        <a:lstStyle/>
        <a:p>
          <a:endParaRPr lang="id-ID"/>
        </a:p>
      </dgm:t>
    </dgm:pt>
    <dgm:pt modelId="{5734B768-4EC2-4DFB-B43B-180A09F875E2}" type="sibTrans" cxnId="{0F11EBB4-F418-4579-83C3-2561C6E26EA6}">
      <dgm:prSet/>
      <dgm:spPr/>
      <dgm:t>
        <a:bodyPr/>
        <a:lstStyle/>
        <a:p>
          <a:endParaRPr lang="id-ID"/>
        </a:p>
      </dgm:t>
    </dgm:pt>
    <dgm:pt modelId="{6C11EFC1-CFCB-422B-B3E7-81C4B6F1692A}">
      <dgm:prSet phldrT="[Text]" custT="1"/>
      <dgm:spPr/>
      <dgm:t>
        <a:bodyPr/>
        <a:lstStyle/>
        <a:p>
          <a:r>
            <a:rPr lang="en-ID" sz="1600" b="1" dirty="0" err="1"/>
            <a:t>Riset</a:t>
          </a:r>
          <a:r>
            <a:rPr lang="en-ID" sz="1600" b="1" dirty="0"/>
            <a:t> </a:t>
          </a:r>
          <a:r>
            <a:rPr lang="en-ID" sz="1600" b="1" dirty="0" err="1"/>
            <a:t>studi</a:t>
          </a:r>
          <a:r>
            <a:rPr lang="en-ID" sz="1600" b="1" dirty="0"/>
            <a:t> Islam, </a:t>
          </a:r>
          <a:r>
            <a:rPr lang="en-ID" sz="1600" b="1" dirty="0" err="1"/>
            <a:t>keragaman</a:t>
          </a:r>
          <a:r>
            <a:rPr lang="en-ID" sz="1600" b="1" dirty="0"/>
            <a:t>, dan </a:t>
          </a:r>
          <a:r>
            <a:rPr lang="en-ID" sz="1600" b="1" dirty="0" err="1"/>
            <a:t>integrasi</a:t>
          </a:r>
          <a:r>
            <a:rPr lang="en-ID" sz="1600" b="1" dirty="0"/>
            <a:t> </a:t>
          </a:r>
          <a:r>
            <a:rPr lang="en-ID" sz="1600" b="1" dirty="0" err="1"/>
            <a:t>ilmu</a:t>
          </a:r>
          <a:r>
            <a:rPr lang="en-ID" sz="1600" b="1" dirty="0"/>
            <a:t> </a:t>
          </a:r>
          <a:r>
            <a:rPr lang="en-ID" sz="1600" b="1" dirty="0" err="1"/>
            <a:t>keagamaan</a:t>
          </a:r>
          <a:r>
            <a:rPr lang="en-ID" sz="1600" b="1" dirty="0"/>
            <a:t> dan sains, yang </a:t>
          </a:r>
          <a:r>
            <a:rPr lang="en-ID" sz="1600" b="1" dirty="0" err="1"/>
            <a:t>mengintegrasikan</a:t>
          </a:r>
          <a:r>
            <a:rPr lang="en-ID" sz="1600" b="1" dirty="0"/>
            <a:t> </a:t>
          </a:r>
          <a:r>
            <a:rPr lang="en-ID" sz="1600" b="1" dirty="0" err="1"/>
            <a:t>berbagai</a:t>
          </a:r>
          <a:r>
            <a:rPr lang="en-ID" sz="1600" b="1" dirty="0"/>
            <a:t> </a:t>
          </a:r>
          <a:r>
            <a:rPr lang="en-ID" sz="1600" b="1" dirty="0" err="1"/>
            <a:t>aspek</a:t>
          </a:r>
          <a:r>
            <a:rPr lang="en-ID" sz="1600" b="1" dirty="0"/>
            <a:t> </a:t>
          </a:r>
          <a:r>
            <a:rPr lang="en-ID" sz="1600" b="1" dirty="0" err="1"/>
            <a:t>keilmuan</a:t>
          </a:r>
          <a:r>
            <a:rPr lang="en-ID" sz="1600" b="1" dirty="0"/>
            <a:t> </a:t>
          </a:r>
          <a:r>
            <a:rPr lang="en-ID" sz="1600" b="1" dirty="0" err="1"/>
            <a:t>baik</a:t>
          </a:r>
          <a:r>
            <a:rPr lang="en-ID" sz="1600" b="1" dirty="0"/>
            <a:t> agama </a:t>
          </a:r>
          <a:r>
            <a:rPr lang="en-ID" sz="1600" b="1" dirty="0" err="1"/>
            <a:t>maupun</a:t>
          </a:r>
          <a:r>
            <a:rPr lang="en-ID" sz="1600" b="1" dirty="0"/>
            <a:t> sains yang </a:t>
          </a:r>
          <a:r>
            <a:rPr lang="en-ID" sz="1600" b="1" dirty="0" err="1"/>
            <a:t>mengikuti</a:t>
          </a:r>
          <a:r>
            <a:rPr lang="en-ID" sz="1600" b="1" dirty="0"/>
            <a:t> </a:t>
          </a:r>
          <a:r>
            <a:rPr lang="en-ID" sz="1600" b="1" dirty="0" err="1"/>
            <a:t>kemajuan</a:t>
          </a:r>
          <a:r>
            <a:rPr lang="en-ID" sz="1600" b="1" dirty="0"/>
            <a:t> </a:t>
          </a:r>
          <a:r>
            <a:rPr lang="en-ID" sz="1600" b="1" dirty="0" err="1"/>
            <a:t>globa</a:t>
          </a:r>
          <a:endParaRPr lang="id-ID" sz="1600" b="1" dirty="0"/>
        </a:p>
      </dgm:t>
    </dgm:pt>
    <dgm:pt modelId="{E4F2E3F7-2A16-4A1D-8DA4-1EC127293545}" type="parTrans" cxnId="{8761878C-577F-4794-9257-1A233258F419}">
      <dgm:prSet/>
      <dgm:spPr/>
      <dgm:t>
        <a:bodyPr/>
        <a:lstStyle/>
        <a:p>
          <a:endParaRPr lang="id-ID"/>
        </a:p>
      </dgm:t>
    </dgm:pt>
    <dgm:pt modelId="{65E21CD2-D3AC-4139-8037-46AF086D959B}" type="sibTrans" cxnId="{8761878C-577F-4794-9257-1A233258F419}">
      <dgm:prSet/>
      <dgm:spPr/>
      <dgm:t>
        <a:bodyPr/>
        <a:lstStyle/>
        <a:p>
          <a:endParaRPr lang="id-ID"/>
        </a:p>
      </dgm:t>
    </dgm:pt>
    <dgm:pt modelId="{04A89803-2E52-4B3A-99AB-FFF68C936A4E}">
      <dgm:prSet phldrT="[Text]"/>
      <dgm:spPr/>
      <dgm:t>
        <a:bodyPr/>
        <a:lstStyle/>
        <a:p>
          <a:r>
            <a:rPr lang="en-US" dirty="0" err="1"/>
            <a:t>Riset</a:t>
          </a:r>
          <a:r>
            <a:rPr lang="en-US" dirty="0"/>
            <a:t> </a:t>
          </a:r>
          <a:r>
            <a:rPr lang="en-US" dirty="0" err="1"/>
            <a:t>Litabdimas</a:t>
          </a:r>
          <a:r>
            <a:rPr lang="en-US" dirty="0"/>
            <a:t> dan </a:t>
          </a:r>
          <a:r>
            <a:rPr lang="en-US" dirty="0" err="1"/>
            <a:t>Publiaksi</a:t>
          </a:r>
          <a:r>
            <a:rPr lang="en-US" dirty="0"/>
            <a:t> </a:t>
          </a:r>
          <a:r>
            <a:rPr lang="en-US" dirty="0" err="1"/>
            <a:t>Jurnal</a:t>
          </a:r>
          <a:r>
            <a:rPr lang="en-US" dirty="0"/>
            <a:t> </a:t>
          </a:r>
          <a:endParaRPr lang="id-ID" dirty="0"/>
        </a:p>
      </dgm:t>
    </dgm:pt>
    <dgm:pt modelId="{9FAA5329-39B6-4E53-A2BD-19F2BDE96728}" type="parTrans" cxnId="{6004B9EC-1975-431E-BBE1-CD47F5613079}">
      <dgm:prSet/>
      <dgm:spPr/>
      <dgm:t>
        <a:bodyPr/>
        <a:lstStyle/>
        <a:p>
          <a:endParaRPr lang="id-ID"/>
        </a:p>
      </dgm:t>
    </dgm:pt>
    <dgm:pt modelId="{8FD17931-5812-4AC8-93A4-A6BD3B75BFDC}" type="sibTrans" cxnId="{6004B9EC-1975-431E-BBE1-CD47F5613079}">
      <dgm:prSet/>
      <dgm:spPr/>
      <dgm:t>
        <a:bodyPr/>
        <a:lstStyle/>
        <a:p>
          <a:endParaRPr lang="id-ID"/>
        </a:p>
      </dgm:t>
    </dgm:pt>
    <dgm:pt modelId="{066A29D9-4F71-44CA-9FCE-3AF757A40E7B}">
      <dgm:prSet phldrT="[Text]" custT="1"/>
      <dgm:spPr/>
      <dgm:t>
        <a:bodyPr/>
        <a:lstStyle/>
        <a:p>
          <a:r>
            <a:rPr lang="en-US" sz="1400" b="1" dirty="0" err="1"/>
            <a:t>Mengintegrasikan</a:t>
          </a:r>
          <a:r>
            <a:rPr lang="en-US" sz="1400" b="1" dirty="0"/>
            <a:t> </a:t>
          </a:r>
          <a:r>
            <a:rPr lang="en-US" sz="1400" b="1" dirty="0" err="1"/>
            <a:t>Kebutuhan</a:t>
          </a:r>
          <a:r>
            <a:rPr lang="en-US" sz="1400" b="1" dirty="0"/>
            <a:t> Prodi </a:t>
          </a:r>
          <a:r>
            <a:rPr lang="en-US" sz="1400" b="1" dirty="0" err="1"/>
            <a:t>dengan</a:t>
          </a:r>
          <a:r>
            <a:rPr lang="en-US" sz="1400" b="1" dirty="0"/>
            <a:t> </a:t>
          </a:r>
          <a:r>
            <a:rPr lang="en-US" sz="1400" b="1" dirty="0" err="1"/>
            <a:t>Kluster</a:t>
          </a:r>
          <a:r>
            <a:rPr lang="en-US" sz="1400" b="1" dirty="0"/>
            <a:t> </a:t>
          </a:r>
          <a:r>
            <a:rPr lang="en-US" sz="1400" b="1" dirty="0" err="1"/>
            <a:t>penelitian</a:t>
          </a:r>
          <a:r>
            <a:rPr lang="en-US" sz="1400" b="1" dirty="0"/>
            <a:t> </a:t>
          </a:r>
          <a:r>
            <a:rPr lang="en-US" sz="1400" b="1" dirty="0" err="1"/>
            <a:t>Litapdimas</a:t>
          </a:r>
          <a:r>
            <a:rPr lang="en-US" sz="1400" b="1" dirty="0"/>
            <a:t> ( </a:t>
          </a:r>
          <a:r>
            <a:rPr lang="en-US" sz="1400" b="1" dirty="0" err="1"/>
            <a:t>Penelitian</a:t>
          </a:r>
          <a:r>
            <a:rPr lang="en-US" sz="1400" b="1" dirty="0"/>
            <a:t> Dasar, </a:t>
          </a:r>
          <a:r>
            <a:rPr lang="en-US" sz="1400" b="1" dirty="0" err="1"/>
            <a:t>Pengembangan</a:t>
          </a:r>
          <a:r>
            <a:rPr lang="en-US" sz="1400" b="1" dirty="0"/>
            <a:t> Prodi, </a:t>
          </a:r>
          <a:r>
            <a:rPr lang="en-US" sz="1400" b="1" dirty="0" err="1"/>
            <a:t>Riset</a:t>
          </a:r>
          <a:r>
            <a:rPr lang="en-US" sz="1400" b="1" dirty="0"/>
            <a:t> </a:t>
          </a:r>
          <a:r>
            <a:rPr lang="en-US" sz="1400" b="1" dirty="0" err="1"/>
            <a:t>Interdispliner</a:t>
          </a:r>
          <a:r>
            <a:rPr lang="en-US" sz="1400" b="1" dirty="0"/>
            <a:t>, Pendidikan Tinggi, dan </a:t>
          </a:r>
          <a:r>
            <a:rPr lang="en-US" sz="1400" b="1" dirty="0" err="1"/>
            <a:t>Penelitian</a:t>
          </a:r>
          <a:r>
            <a:rPr lang="en-US" sz="1400" b="1" dirty="0"/>
            <a:t> </a:t>
          </a:r>
          <a:r>
            <a:rPr lang="en-US" sz="1400" b="1" dirty="0" err="1"/>
            <a:t>Internasional</a:t>
          </a:r>
          <a:endParaRPr lang="id-ID" sz="1400" b="1" dirty="0"/>
        </a:p>
      </dgm:t>
    </dgm:pt>
    <dgm:pt modelId="{BF8C497B-DE1B-4E27-8CC3-1AC6EADBB05B}" type="parTrans" cxnId="{E9E68A01-3165-4B61-881B-D9D25FD8992B}">
      <dgm:prSet/>
      <dgm:spPr/>
      <dgm:t>
        <a:bodyPr/>
        <a:lstStyle/>
        <a:p>
          <a:endParaRPr lang="id-ID"/>
        </a:p>
      </dgm:t>
    </dgm:pt>
    <dgm:pt modelId="{B510651A-B19C-4616-99EA-A6CD8D892562}" type="sibTrans" cxnId="{E9E68A01-3165-4B61-881B-D9D25FD8992B}">
      <dgm:prSet/>
      <dgm:spPr/>
      <dgm:t>
        <a:bodyPr/>
        <a:lstStyle/>
        <a:p>
          <a:endParaRPr lang="id-ID"/>
        </a:p>
      </dgm:t>
    </dgm:pt>
    <dgm:pt modelId="{0CFA87DB-C5C1-4948-9D17-33CCF0258A8F}">
      <dgm:prSet phldrT="[Text]"/>
      <dgm:spPr/>
      <dgm:t>
        <a:bodyPr/>
        <a:lstStyle/>
        <a:p>
          <a:r>
            <a:rPr lang="en-US" dirty="0" err="1"/>
            <a:t>Tagihan</a:t>
          </a:r>
          <a:r>
            <a:rPr lang="en-US" dirty="0"/>
            <a:t> Output dan </a:t>
          </a:r>
          <a:r>
            <a:rPr lang="en-US" dirty="0" err="1"/>
            <a:t>Outcam</a:t>
          </a:r>
          <a:endParaRPr lang="id-ID" dirty="0"/>
        </a:p>
      </dgm:t>
    </dgm:pt>
    <dgm:pt modelId="{18758810-878F-4EEF-AC28-E058E2386CA9}" type="parTrans" cxnId="{04F5968F-38E7-4E74-B617-7490CBE45CDB}">
      <dgm:prSet/>
      <dgm:spPr/>
      <dgm:t>
        <a:bodyPr/>
        <a:lstStyle/>
        <a:p>
          <a:endParaRPr lang="id-ID"/>
        </a:p>
      </dgm:t>
    </dgm:pt>
    <dgm:pt modelId="{22754ED3-97F1-46F5-B86D-DC8F02B8F3DE}" type="sibTrans" cxnId="{04F5968F-38E7-4E74-B617-7490CBE45CDB}">
      <dgm:prSet/>
      <dgm:spPr/>
      <dgm:t>
        <a:bodyPr/>
        <a:lstStyle/>
        <a:p>
          <a:endParaRPr lang="id-ID"/>
        </a:p>
      </dgm:t>
    </dgm:pt>
    <dgm:pt modelId="{B64B1C4D-565F-4321-9FA8-6CEEC8A04E4B}">
      <dgm:prSet phldrT="[Text]" custT="1"/>
      <dgm:spPr/>
      <dgm:t>
        <a:bodyPr/>
        <a:lstStyle/>
        <a:p>
          <a:r>
            <a:rPr lang="en-US" sz="1400" b="1" dirty="0" err="1"/>
            <a:t>Laporan</a:t>
          </a:r>
          <a:r>
            <a:rPr lang="en-US" sz="1400" b="1" dirty="0"/>
            <a:t> </a:t>
          </a:r>
          <a:r>
            <a:rPr lang="en-US" sz="1400" b="1" dirty="0" err="1"/>
            <a:t>Penelitian</a:t>
          </a:r>
          <a:r>
            <a:rPr lang="en-US" sz="1400" b="1" dirty="0"/>
            <a:t>, </a:t>
          </a:r>
          <a:r>
            <a:rPr lang="en-US" sz="1400" b="1" dirty="0" err="1"/>
            <a:t>Buku</a:t>
          </a:r>
          <a:r>
            <a:rPr lang="en-US" sz="1400" b="1" dirty="0"/>
            <a:t>, Artikel </a:t>
          </a:r>
          <a:r>
            <a:rPr lang="en-US" sz="1400" b="1" dirty="0" err="1"/>
            <a:t>Jurnal</a:t>
          </a:r>
          <a:r>
            <a:rPr lang="en-US" sz="1400" b="1" dirty="0"/>
            <a:t> minimal Sinta 4.</a:t>
          </a:r>
          <a:endParaRPr lang="id-ID" sz="1400" b="1" dirty="0"/>
        </a:p>
      </dgm:t>
    </dgm:pt>
    <dgm:pt modelId="{C859E0E4-CDF4-4A87-89C9-193CE7D9CB4E}" type="parTrans" cxnId="{04B7747F-1388-4FC4-B7D0-C18E8E4FEB12}">
      <dgm:prSet/>
      <dgm:spPr/>
      <dgm:t>
        <a:bodyPr/>
        <a:lstStyle/>
        <a:p>
          <a:endParaRPr lang="id-ID"/>
        </a:p>
      </dgm:t>
    </dgm:pt>
    <dgm:pt modelId="{3B9661DC-6B33-4E71-AE88-F83B949B7992}" type="sibTrans" cxnId="{04B7747F-1388-4FC4-B7D0-C18E8E4FEB12}">
      <dgm:prSet/>
      <dgm:spPr/>
      <dgm:t>
        <a:bodyPr/>
        <a:lstStyle/>
        <a:p>
          <a:endParaRPr lang="id-ID"/>
        </a:p>
      </dgm:t>
    </dgm:pt>
    <dgm:pt modelId="{4EB00CD9-2297-4D87-AF8E-B827A1DF6870}" type="pres">
      <dgm:prSet presAssocID="{01175E9A-E5C8-446D-9370-075A0E8B004D}" presName="rootnode" presStyleCnt="0">
        <dgm:presLayoutVars>
          <dgm:chMax/>
          <dgm:chPref/>
          <dgm:dir/>
          <dgm:animLvl val="lvl"/>
        </dgm:presLayoutVars>
      </dgm:prSet>
      <dgm:spPr/>
    </dgm:pt>
    <dgm:pt modelId="{059FDBB4-E770-4CD8-B400-DAEE1ADDCCC7}" type="pres">
      <dgm:prSet presAssocID="{C9522700-ECDB-41BB-BB6C-5DD4ECF79DA1}" presName="composite" presStyleCnt="0"/>
      <dgm:spPr/>
    </dgm:pt>
    <dgm:pt modelId="{C9850AFA-732D-4819-8ECA-989BD346532F}" type="pres">
      <dgm:prSet presAssocID="{C9522700-ECDB-41BB-BB6C-5DD4ECF79DA1}" presName="bentUpArrow1" presStyleLbl="alignImgPlace1" presStyleIdx="0" presStyleCnt="2"/>
      <dgm:spPr/>
    </dgm:pt>
    <dgm:pt modelId="{5768D920-4512-498D-99E6-EFD1C77A34C4}" type="pres">
      <dgm:prSet presAssocID="{C9522700-ECDB-41BB-BB6C-5DD4ECF79DA1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03D8DC33-46DF-4227-A92B-6CEBAD0665E6}" type="pres">
      <dgm:prSet presAssocID="{C9522700-ECDB-41BB-BB6C-5DD4ECF79DA1}" presName="ChildText" presStyleLbl="revTx" presStyleIdx="0" presStyleCnt="3" custScaleX="484161" custScaleY="129354" custLinFactX="100000" custLinFactNeighborX="123361" custLinFactNeighborY="-7407">
        <dgm:presLayoutVars>
          <dgm:chMax val="0"/>
          <dgm:chPref val="0"/>
          <dgm:bulletEnabled val="1"/>
        </dgm:presLayoutVars>
      </dgm:prSet>
      <dgm:spPr/>
    </dgm:pt>
    <dgm:pt modelId="{A07485B1-C8CF-4C92-874E-6F907CDDDD47}" type="pres">
      <dgm:prSet presAssocID="{5734B768-4EC2-4DFB-B43B-180A09F875E2}" presName="sibTrans" presStyleCnt="0"/>
      <dgm:spPr/>
    </dgm:pt>
    <dgm:pt modelId="{282EE9DB-5ABA-4584-BB07-2D3668679351}" type="pres">
      <dgm:prSet presAssocID="{04A89803-2E52-4B3A-99AB-FFF68C936A4E}" presName="composite" presStyleCnt="0"/>
      <dgm:spPr/>
    </dgm:pt>
    <dgm:pt modelId="{0BB59C9B-BB58-4EBD-AD91-E18C99D9F142}" type="pres">
      <dgm:prSet presAssocID="{04A89803-2E52-4B3A-99AB-FFF68C936A4E}" presName="bentUpArrow1" presStyleLbl="alignImgPlace1" presStyleIdx="1" presStyleCnt="2"/>
      <dgm:spPr/>
    </dgm:pt>
    <dgm:pt modelId="{2E01C538-9E2E-4584-B53B-07968203B11F}" type="pres">
      <dgm:prSet presAssocID="{04A89803-2E52-4B3A-99AB-FFF68C936A4E}" presName="ParentText" presStyleLbl="node1" presStyleIdx="1" presStyleCnt="3" custScaleX="133648" custLinFactNeighborX="-38336" custLinFactNeighborY="2434">
        <dgm:presLayoutVars>
          <dgm:chMax val="1"/>
          <dgm:chPref val="1"/>
          <dgm:bulletEnabled val="1"/>
        </dgm:presLayoutVars>
      </dgm:prSet>
      <dgm:spPr/>
    </dgm:pt>
    <dgm:pt modelId="{591DFBD7-1D12-4EF8-B250-D49D39DD11B7}" type="pres">
      <dgm:prSet presAssocID="{04A89803-2E52-4B3A-99AB-FFF68C936A4E}" presName="ChildText" presStyleLbl="revTx" presStyleIdx="1" presStyleCnt="3" custScaleX="378184" custScaleY="126255" custLinFactX="16324" custLinFactNeighborX="100000" custLinFactNeighborY="-11516">
        <dgm:presLayoutVars>
          <dgm:chMax val="0"/>
          <dgm:chPref val="0"/>
          <dgm:bulletEnabled val="1"/>
        </dgm:presLayoutVars>
      </dgm:prSet>
      <dgm:spPr/>
    </dgm:pt>
    <dgm:pt modelId="{561A208C-E945-434F-9E79-EFEAD3FF5019}" type="pres">
      <dgm:prSet presAssocID="{8FD17931-5812-4AC8-93A4-A6BD3B75BFDC}" presName="sibTrans" presStyleCnt="0"/>
      <dgm:spPr/>
    </dgm:pt>
    <dgm:pt modelId="{56202F12-CA55-4B99-8753-37F8AF3F039D}" type="pres">
      <dgm:prSet presAssocID="{0CFA87DB-C5C1-4948-9D17-33CCF0258A8F}" presName="composite" presStyleCnt="0"/>
      <dgm:spPr/>
    </dgm:pt>
    <dgm:pt modelId="{55E16A71-BB1B-4229-A61A-814737E0658C}" type="pres">
      <dgm:prSet presAssocID="{0CFA87DB-C5C1-4948-9D17-33CCF0258A8F}" presName="ParentText" presStyleLbl="node1" presStyleIdx="2" presStyleCnt="3" custScaleX="130464" custLinFactNeighborX="-61065" custLinFactNeighborY="-2899">
        <dgm:presLayoutVars>
          <dgm:chMax val="1"/>
          <dgm:chPref val="1"/>
          <dgm:bulletEnabled val="1"/>
        </dgm:presLayoutVars>
      </dgm:prSet>
      <dgm:spPr/>
    </dgm:pt>
    <dgm:pt modelId="{91F3CC5E-2FE4-46E7-A0D2-05513EDF62B5}" type="pres">
      <dgm:prSet presAssocID="{0CFA87DB-C5C1-4948-9D17-33CCF0258A8F}" presName="FinalChildText" presStyleLbl="revTx" presStyleIdx="2" presStyleCnt="3" custScaleX="235231" custScaleY="175070" custLinFactNeighborX="62422">
        <dgm:presLayoutVars>
          <dgm:chMax val="0"/>
          <dgm:chPref val="0"/>
          <dgm:bulletEnabled val="1"/>
        </dgm:presLayoutVars>
      </dgm:prSet>
      <dgm:spPr/>
    </dgm:pt>
  </dgm:ptLst>
  <dgm:cxnLst>
    <dgm:cxn modelId="{E9E68A01-3165-4B61-881B-D9D25FD8992B}" srcId="{04A89803-2E52-4B3A-99AB-FFF68C936A4E}" destId="{066A29D9-4F71-44CA-9FCE-3AF757A40E7B}" srcOrd="0" destOrd="0" parTransId="{BF8C497B-DE1B-4E27-8CC3-1AC6EADBB05B}" sibTransId="{B510651A-B19C-4616-99EA-A6CD8D892562}"/>
    <dgm:cxn modelId="{50D5720D-EA00-4174-B98F-36A45723AE60}" type="presOf" srcId="{01175E9A-E5C8-446D-9370-075A0E8B004D}" destId="{4EB00CD9-2297-4D87-AF8E-B827A1DF6870}" srcOrd="0" destOrd="0" presId="urn:microsoft.com/office/officeart/2005/8/layout/StepDownProcess"/>
    <dgm:cxn modelId="{CCBDC91A-60DE-4BF9-8B32-9712AB079D76}" type="presOf" srcId="{066A29D9-4F71-44CA-9FCE-3AF757A40E7B}" destId="{591DFBD7-1D12-4EF8-B250-D49D39DD11B7}" srcOrd="0" destOrd="0" presId="urn:microsoft.com/office/officeart/2005/8/layout/StepDownProcess"/>
    <dgm:cxn modelId="{00F6383F-E38F-4FAC-8A60-8C95986E2033}" type="presOf" srcId="{C9522700-ECDB-41BB-BB6C-5DD4ECF79DA1}" destId="{5768D920-4512-498D-99E6-EFD1C77A34C4}" srcOrd="0" destOrd="0" presId="urn:microsoft.com/office/officeart/2005/8/layout/StepDownProcess"/>
    <dgm:cxn modelId="{04B7747F-1388-4FC4-B7D0-C18E8E4FEB12}" srcId="{0CFA87DB-C5C1-4948-9D17-33CCF0258A8F}" destId="{B64B1C4D-565F-4321-9FA8-6CEEC8A04E4B}" srcOrd="0" destOrd="0" parTransId="{C859E0E4-CDF4-4A87-89C9-193CE7D9CB4E}" sibTransId="{3B9661DC-6B33-4E71-AE88-F83B949B7992}"/>
    <dgm:cxn modelId="{8761878C-577F-4794-9257-1A233258F419}" srcId="{C9522700-ECDB-41BB-BB6C-5DD4ECF79DA1}" destId="{6C11EFC1-CFCB-422B-B3E7-81C4B6F1692A}" srcOrd="0" destOrd="0" parTransId="{E4F2E3F7-2A16-4A1D-8DA4-1EC127293545}" sibTransId="{65E21CD2-D3AC-4139-8037-46AF086D959B}"/>
    <dgm:cxn modelId="{04F5968F-38E7-4E74-B617-7490CBE45CDB}" srcId="{01175E9A-E5C8-446D-9370-075A0E8B004D}" destId="{0CFA87DB-C5C1-4948-9D17-33CCF0258A8F}" srcOrd="2" destOrd="0" parTransId="{18758810-878F-4EEF-AC28-E058E2386CA9}" sibTransId="{22754ED3-97F1-46F5-B86D-DC8F02B8F3DE}"/>
    <dgm:cxn modelId="{16DD3693-6249-440A-B758-AF6F8A7F7A46}" type="presOf" srcId="{B64B1C4D-565F-4321-9FA8-6CEEC8A04E4B}" destId="{91F3CC5E-2FE4-46E7-A0D2-05513EDF62B5}" srcOrd="0" destOrd="0" presId="urn:microsoft.com/office/officeart/2005/8/layout/StepDownProcess"/>
    <dgm:cxn modelId="{0F11EBB4-F418-4579-83C3-2561C6E26EA6}" srcId="{01175E9A-E5C8-446D-9370-075A0E8B004D}" destId="{C9522700-ECDB-41BB-BB6C-5DD4ECF79DA1}" srcOrd="0" destOrd="0" parTransId="{7E9E94FF-C0BA-4371-B0FD-F09A9D2344B4}" sibTransId="{5734B768-4EC2-4DFB-B43B-180A09F875E2}"/>
    <dgm:cxn modelId="{288FD9BC-947E-4E8C-A873-3A104172D04A}" type="presOf" srcId="{04A89803-2E52-4B3A-99AB-FFF68C936A4E}" destId="{2E01C538-9E2E-4584-B53B-07968203B11F}" srcOrd="0" destOrd="0" presId="urn:microsoft.com/office/officeart/2005/8/layout/StepDownProcess"/>
    <dgm:cxn modelId="{199A82D8-6EFA-45FE-8FDF-AA9DD90D3CD0}" type="presOf" srcId="{0CFA87DB-C5C1-4948-9D17-33CCF0258A8F}" destId="{55E16A71-BB1B-4229-A61A-814737E0658C}" srcOrd="0" destOrd="0" presId="urn:microsoft.com/office/officeart/2005/8/layout/StepDownProcess"/>
    <dgm:cxn modelId="{F5AC00E3-6D97-4243-AF6E-3F5D8DCE3343}" type="presOf" srcId="{6C11EFC1-CFCB-422B-B3E7-81C4B6F1692A}" destId="{03D8DC33-46DF-4227-A92B-6CEBAD0665E6}" srcOrd="0" destOrd="0" presId="urn:microsoft.com/office/officeart/2005/8/layout/StepDownProcess"/>
    <dgm:cxn modelId="{6004B9EC-1975-431E-BBE1-CD47F5613079}" srcId="{01175E9A-E5C8-446D-9370-075A0E8B004D}" destId="{04A89803-2E52-4B3A-99AB-FFF68C936A4E}" srcOrd="1" destOrd="0" parTransId="{9FAA5329-39B6-4E53-A2BD-19F2BDE96728}" sibTransId="{8FD17931-5812-4AC8-93A4-A6BD3B75BFDC}"/>
    <dgm:cxn modelId="{6936CE30-AB2C-4CA3-A1BD-9034EAE38C1C}" type="presParOf" srcId="{4EB00CD9-2297-4D87-AF8E-B827A1DF6870}" destId="{059FDBB4-E770-4CD8-B400-DAEE1ADDCCC7}" srcOrd="0" destOrd="0" presId="urn:microsoft.com/office/officeart/2005/8/layout/StepDownProcess"/>
    <dgm:cxn modelId="{CD37B6E2-70A8-40A5-BE1C-611E82EF5438}" type="presParOf" srcId="{059FDBB4-E770-4CD8-B400-DAEE1ADDCCC7}" destId="{C9850AFA-732D-4819-8ECA-989BD346532F}" srcOrd="0" destOrd="0" presId="urn:microsoft.com/office/officeart/2005/8/layout/StepDownProcess"/>
    <dgm:cxn modelId="{6A75296E-A016-4FE7-892A-7CCDA02BD6CE}" type="presParOf" srcId="{059FDBB4-E770-4CD8-B400-DAEE1ADDCCC7}" destId="{5768D920-4512-498D-99E6-EFD1C77A34C4}" srcOrd="1" destOrd="0" presId="urn:microsoft.com/office/officeart/2005/8/layout/StepDownProcess"/>
    <dgm:cxn modelId="{A1E6466E-35C3-44C9-B477-6E4838A053D8}" type="presParOf" srcId="{059FDBB4-E770-4CD8-B400-DAEE1ADDCCC7}" destId="{03D8DC33-46DF-4227-A92B-6CEBAD0665E6}" srcOrd="2" destOrd="0" presId="urn:microsoft.com/office/officeart/2005/8/layout/StepDownProcess"/>
    <dgm:cxn modelId="{FD9C4421-25EF-4F13-B13F-7DFE9029FD7F}" type="presParOf" srcId="{4EB00CD9-2297-4D87-AF8E-B827A1DF6870}" destId="{A07485B1-C8CF-4C92-874E-6F907CDDDD47}" srcOrd="1" destOrd="0" presId="urn:microsoft.com/office/officeart/2005/8/layout/StepDownProcess"/>
    <dgm:cxn modelId="{38C86670-0BBE-40FB-9503-E6AC140A6C7D}" type="presParOf" srcId="{4EB00CD9-2297-4D87-AF8E-B827A1DF6870}" destId="{282EE9DB-5ABA-4584-BB07-2D3668679351}" srcOrd="2" destOrd="0" presId="urn:microsoft.com/office/officeart/2005/8/layout/StepDownProcess"/>
    <dgm:cxn modelId="{36CD37A2-7464-41D1-A1BD-5F1271DFB250}" type="presParOf" srcId="{282EE9DB-5ABA-4584-BB07-2D3668679351}" destId="{0BB59C9B-BB58-4EBD-AD91-E18C99D9F142}" srcOrd="0" destOrd="0" presId="urn:microsoft.com/office/officeart/2005/8/layout/StepDownProcess"/>
    <dgm:cxn modelId="{6DC15047-4C72-405F-A9FF-6D23B25E7977}" type="presParOf" srcId="{282EE9DB-5ABA-4584-BB07-2D3668679351}" destId="{2E01C538-9E2E-4584-B53B-07968203B11F}" srcOrd="1" destOrd="0" presId="urn:microsoft.com/office/officeart/2005/8/layout/StepDownProcess"/>
    <dgm:cxn modelId="{44312F2C-E297-4B1A-A0CF-F6CE74B4E4F1}" type="presParOf" srcId="{282EE9DB-5ABA-4584-BB07-2D3668679351}" destId="{591DFBD7-1D12-4EF8-B250-D49D39DD11B7}" srcOrd="2" destOrd="0" presId="urn:microsoft.com/office/officeart/2005/8/layout/StepDownProcess"/>
    <dgm:cxn modelId="{9473AA93-B655-4B3B-97DE-BBD972DB0953}" type="presParOf" srcId="{4EB00CD9-2297-4D87-AF8E-B827A1DF6870}" destId="{561A208C-E945-434F-9E79-EFEAD3FF5019}" srcOrd="3" destOrd="0" presId="urn:microsoft.com/office/officeart/2005/8/layout/StepDownProcess"/>
    <dgm:cxn modelId="{916181AF-30BE-4629-AAEC-E394FA2BEA32}" type="presParOf" srcId="{4EB00CD9-2297-4D87-AF8E-B827A1DF6870}" destId="{56202F12-CA55-4B99-8753-37F8AF3F039D}" srcOrd="4" destOrd="0" presId="urn:microsoft.com/office/officeart/2005/8/layout/StepDownProcess"/>
    <dgm:cxn modelId="{99AD66D6-E475-4692-83A9-99BA342CE8A2}" type="presParOf" srcId="{56202F12-CA55-4B99-8753-37F8AF3F039D}" destId="{55E16A71-BB1B-4229-A61A-814737E0658C}" srcOrd="0" destOrd="0" presId="urn:microsoft.com/office/officeart/2005/8/layout/StepDownProcess"/>
    <dgm:cxn modelId="{2A65167F-1B30-40E8-AF9F-DEF9206EE16E}" type="presParOf" srcId="{56202F12-CA55-4B99-8753-37F8AF3F039D}" destId="{91F3CC5E-2FE4-46E7-A0D2-05513EDF62B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512ED3-D25B-421D-84AF-25419679295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2029B455-B80B-4010-98DF-47B2D791BD5C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ID" dirty="0"/>
            <a:t>1. </a:t>
          </a:r>
          <a:r>
            <a:rPr lang="en-ID" dirty="0" err="1"/>
            <a:t>Pelaksaan</a:t>
          </a:r>
          <a:r>
            <a:rPr lang="en-ID" dirty="0"/>
            <a:t> PKM </a:t>
          </a:r>
          <a:r>
            <a:rPr lang="en-ID" dirty="0" err="1"/>
            <a:t>berbasis</a:t>
          </a:r>
          <a:r>
            <a:rPr lang="en-ID" dirty="0"/>
            <a:t> </a:t>
          </a:r>
          <a:r>
            <a:rPr lang="en-ID" dirty="0" err="1"/>
            <a:t>Riset</a:t>
          </a:r>
          <a:r>
            <a:rPr lang="en-ID" dirty="0"/>
            <a:t> pada Program </a:t>
          </a:r>
          <a:r>
            <a:rPr lang="en-ID" dirty="0" err="1"/>
            <a:t>Studi</a:t>
          </a:r>
          <a:endParaRPr lang="en-ID" dirty="0"/>
        </a:p>
        <a:p>
          <a:pPr>
            <a:buFont typeface="+mj-lt"/>
            <a:buAutoNum type="arabicPeriod"/>
          </a:pPr>
          <a:r>
            <a:rPr lang="en-ID" dirty="0"/>
            <a:t>2. PKM </a:t>
          </a:r>
          <a:r>
            <a:rPr lang="en-ID" dirty="0" err="1"/>
            <a:t>Internasional</a:t>
          </a:r>
          <a:endParaRPr lang="en-ID" dirty="0"/>
        </a:p>
        <a:p>
          <a:pPr>
            <a:buFont typeface="+mj-lt"/>
            <a:buAutoNum type="arabicPeriod"/>
          </a:pPr>
          <a:r>
            <a:rPr lang="en-ID" dirty="0"/>
            <a:t>3. KKN </a:t>
          </a:r>
          <a:r>
            <a:rPr lang="en-ID" dirty="0" err="1"/>
            <a:t>Internasional</a:t>
          </a:r>
          <a:endParaRPr lang="en-ID" dirty="0"/>
        </a:p>
        <a:p>
          <a:pPr>
            <a:buFont typeface="+mj-lt"/>
            <a:buAutoNum type="arabicPeriod"/>
          </a:pPr>
          <a:r>
            <a:rPr lang="en-ID" dirty="0"/>
            <a:t>4. KKN Nusantara</a:t>
          </a:r>
        </a:p>
        <a:p>
          <a:pPr>
            <a:buFont typeface="+mj-lt"/>
            <a:buAutoNum type="arabicPeriod"/>
          </a:pPr>
          <a:r>
            <a:rPr lang="en-ID" dirty="0"/>
            <a:t>5. KKN </a:t>
          </a:r>
          <a:r>
            <a:rPr lang="en-ID" dirty="0" err="1"/>
            <a:t>Terintegrasi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Pengabdian</a:t>
          </a:r>
          <a:r>
            <a:rPr lang="en-ID" dirty="0"/>
            <a:t> Masyarakat </a:t>
          </a:r>
          <a:r>
            <a:rPr lang="en-ID" dirty="0" err="1"/>
            <a:t>bagi</a:t>
          </a:r>
          <a:r>
            <a:rPr lang="en-ID" dirty="0"/>
            <a:t> </a:t>
          </a:r>
          <a:r>
            <a:rPr lang="en-ID" dirty="0" err="1"/>
            <a:t>Dosen</a:t>
          </a:r>
          <a:endParaRPr lang="en-ID" dirty="0"/>
        </a:p>
        <a:p>
          <a:pPr>
            <a:buFont typeface="+mj-lt"/>
            <a:buAutoNum type="arabicPeriod"/>
          </a:pPr>
          <a:r>
            <a:rPr lang="en-ID" dirty="0"/>
            <a:t>6. </a:t>
          </a:r>
          <a:r>
            <a:rPr lang="en-ID" dirty="0" err="1"/>
            <a:t>Pengembangan</a:t>
          </a:r>
          <a:r>
            <a:rPr lang="en-ID" dirty="0"/>
            <a:t> Desa </a:t>
          </a:r>
          <a:r>
            <a:rPr lang="en-ID" dirty="0" err="1"/>
            <a:t>Binaan</a:t>
          </a:r>
          <a:r>
            <a:rPr lang="en-ID" dirty="0"/>
            <a:t> </a:t>
          </a:r>
          <a:r>
            <a:rPr lang="en-ID" dirty="0" err="1"/>
            <a:t>berbasis</a:t>
          </a:r>
          <a:r>
            <a:rPr lang="en-ID" dirty="0"/>
            <a:t> </a:t>
          </a:r>
          <a:r>
            <a:rPr lang="en-ID" dirty="0" err="1"/>
            <a:t>Moderasi</a:t>
          </a:r>
          <a:r>
            <a:rPr lang="en-ID" dirty="0"/>
            <a:t> </a:t>
          </a:r>
          <a:r>
            <a:rPr lang="en-ID" dirty="0" err="1"/>
            <a:t>Beragama</a:t>
          </a:r>
          <a:r>
            <a:rPr lang="en-ID" dirty="0"/>
            <a:t>, </a:t>
          </a:r>
          <a:r>
            <a:rPr lang="en-ID" dirty="0" err="1"/>
            <a:t>Kewirausahaan</a:t>
          </a:r>
          <a:r>
            <a:rPr lang="en-ID" dirty="0"/>
            <a:t> dan Desa </a:t>
          </a:r>
          <a:r>
            <a:rPr lang="en-ID" dirty="0" err="1"/>
            <a:t>Produktif</a:t>
          </a:r>
          <a:endParaRPr lang="en-ID" dirty="0"/>
        </a:p>
        <a:p>
          <a:pPr>
            <a:buFont typeface="+mj-lt"/>
            <a:buAutoNum type="arabicPeriod"/>
          </a:pPr>
          <a:endParaRPr lang="en-ID" dirty="0"/>
        </a:p>
      </dgm:t>
    </dgm:pt>
    <dgm:pt modelId="{31A1CF3F-FE4B-4301-970D-7C1CCBB68A7D}" type="parTrans" cxnId="{28C6CB11-8DE8-4267-A7F3-366E28187A09}">
      <dgm:prSet/>
      <dgm:spPr/>
      <dgm:t>
        <a:bodyPr/>
        <a:lstStyle/>
        <a:p>
          <a:endParaRPr lang="en-ID"/>
        </a:p>
      </dgm:t>
    </dgm:pt>
    <dgm:pt modelId="{0E2D51D5-F851-4942-B7C5-4AC48FE4ED95}" type="sibTrans" cxnId="{28C6CB11-8DE8-4267-A7F3-366E28187A09}">
      <dgm:prSet/>
      <dgm:spPr/>
      <dgm:t>
        <a:bodyPr/>
        <a:lstStyle/>
        <a:p>
          <a:endParaRPr lang="en-ID"/>
        </a:p>
      </dgm:t>
    </dgm:pt>
    <dgm:pt modelId="{116A517F-FD28-4097-9DBF-2646140B42D6}" type="pres">
      <dgm:prSet presAssocID="{56512ED3-D25B-421D-84AF-254196792951}" presName="diagram" presStyleCnt="0">
        <dgm:presLayoutVars>
          <dgm:dir/>
          <dgm:resizeHandles val="exact"/>
        </dgm:presLayoutVars>
      </dgm:prSet>
      <dgm:spPr/>
    </dgm:pt>
    <dgm:pt modelId="{5E75AE17-364C-4848-9C0F-0F8C32F1EAC2}" type="pres">
      <dgm:prSet presAssocID="{2029B455-B80B-4010-98DF-47B2D791BD5C}" presName="node" presStyleLbl="node1" presStyleIdx="0" presStyleCnt="1" custLinFactY="34523" custLinFactNeighborX="-714" custLinFactNeighborY="100000">
        <dgm:presLayoutVars>
          <dgm:bulletEnabled val="1"/>
        </dgm:presLayoutVars>
      </dgm:prSet>
      <dgm:spPr/>
    </dgm:pt>
  </dgm:ptLst>
  <dgm:cxnLst>
    <dgm:cxn modelId="{28C6CB11-8DE8-4267-A7F3-366E28187A09}" srcId="{56512ED3-D25B-421D-84AF-254196792951}" destId="{2029B455-B80B-4010-98DF-47B2D791BD5C}" srcOrd="0" destOrd="0" parTransId="{31A1CF3F-FE4B-4301-970D-7C1CCBB68A7D}" sibTransId="{0E2D51D5-F851-4942-B7C5-4AC48FE4ED95}"/>
    <dgm:cxn modelId="{5F279A53-4917-4578-801F-37C16FE409BE}" type="presOf" srcId="{2029B455-B80B-4010-98DF-47B2D791BD5C}" destId="{5E75AE17-364C-4848-9C0F-0F8C32F1EAC2}" srcOrd="0" destOrd="0" presId="urn:microsoft.com/office/officeart/2005/8/layout/default"/>
    <dgm:cxn modelId="{933B11CE-FB0A-4BB6-AC1C-A077C2DD025B}" type="presOf" srcId="{56512ED3-D25B-421D-84AF-254196792951}" destId="{116A517F-FD28-4097-9DBF-2646140B42D6}" srcOrd="0" destOrd="0" presId="urn:microsoft.com/office/officeart/2005/8/layout/default"/>
    <dgm:cxn modelId="{69BB710C-B3F5-4F81-85B8-7758D99B1D50}" type="presParOf" srcId="{116A517F-FD28-4097-9DBF-2646140B42D6}" destId="{5E75AE17-364C-4848-9C0F-0F8C32F1EAC2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175E9A-E5C8-446D-9370-075A0E8B004D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C9522700-ECDB-41BB-BB6C-5DD4ECF79DA1}">
      <dgm:prSet phldrT="[Text]" custT="1"/>
      <dgm:spPr/>
      <dgm:t>
        <a:bodyPr/>
        <a:lstStyle/>
        <a:p>
          <a:r>
            <a:rPr lang="en-US" sz="1600" dirty="0"/>
            <a:t>Skema </a:t>
          </a:r>
          <a:r>
            <a:rPr lang="en-US" sz="1600" dirty="0" err="1"/>
            <a:t>Kemasyarakatan</a:t>
          </a:r>
          <a:endParaRPr lang="id-ID" sz="1600" dirty="0"/>
        </a:p>
      </dgm:t>
    </dgm:pt>
    <dgm:pt modelId="{7E9E94FF-C0BA-4371-B0FD-F09A9D2344B4}" type="parTrans" cxnId="{0F11EBB4-F418-4579-83C3-2561C6E26EA6}">
      <dgm:prSet/>
      <dgm:spPr/>
      <dgm:t>
        <a:bodyPr/>
        <a:lstStyle/>
        <a:p>
          <a:endParaRPr lang="id-ID"/>
        </a:p>
      </dgm:t>
    </dgm:pt>
    <dgm:pt modelId="{5734B768-4EC2-4DFB-B43B-180A09F875E2}" type="sibTrans" cxnId="{0F11EBB4-F418-4579-83C3-2561C6E26EA6}">
      <dgm:prSet/>
      <dgm:spPr/>
      <dgm:t>
        <a:bodyPr/>
        <a:lstStyle/>
        <a:p>
          <a:endParaRPr lang="id-ID"/>
        </a:p>
      </dgm:t>
    </dgm:pt>
    <dgm:pt modelId="{6C11EFC1-CFCB-422B-B3E7-81C4B6F1692A}">
      <dgm:prSet phldrT="[Text]" custT="1"/>
      <dgm:spPr/>
      <dgm:t>
        <a:bodyPr/>
        <a:lstStyle/>
        <a:p>
          <a:r>
            <a:rPr lang="en-US" sz="1600" b="1" dirty="0" err="1"/>
            <a:t>Membangun</a:t>
          </a:r>
          <a:r>
            <a:rPr lang="en-US" sz="1600" b="1" dirty="0"/>
            <a:t> Mitra </a:t>
          </a:r>
          <a:r>
            <a:rPr lang="en-US" sz="1600" b="1" dirty="0" err="1"/>
            <a:t>pengembangan</a:t>
          </a:r>
          <a:r>
            <a:rPr lang="en-US" sz="1600" b="1" dirty="0"/>
            <a:t> </a:t>
          </a:r>
          <a:r>
            <a:rPr lang="en-US" sz="1600" b="1" dirty="0" err="1"/>
            <a:t>ketahanan</a:t>
          </a:r>
          <a:r>
            <a:rPr lang="en-US" sz="1600" b="1" dirty="0"/>
            <a:t>  </a:t>
          </a:r>
          <a:r>
            <a:rPr lang="en-US" sz="1600" b="1" dirty="0" err="1"/>
            <a:t>kebangsaan</a:t>
          </a:r>
          <a:r>
            <a:rPr lang="en-US" sz="1600" b="1" dirty="0"/>
            <a:t> dan </a:t>
          </a:r>
          <a:r>
            <a:rPr lang="en-US" sz="1600" b="1" dirty="0" err="1"/>
            <a:t>Moderasi</a:t>
          </a:r>
          <a:r>
            <a:rPr lang="en-US" sz="1600" b="1" dirty="0"/>
            <a:t> </a:t>
          </a:r>
          <a:r>
            <a:rPr lang="en-US" sz="1600" b="1" dirty="0" err="1"/>
            <a:t>Beragama</a:t>
          </a:r>
          <a:endParaRPr lang="id-ID" sz="1600" b="1" dirty="0"/>
        </a:p>
      </dgm:t>
    </dgm:pt>
    <dgm:pt modelId="{E4F2E3F7-2A16-4A1D-8DA4-1EC127293545}" type="parTrans" cxnId="{8761878C-577F-4794-9257-1A233258F419}">
      <dgm:prSet/>
      <dgm:spPr/>
      <dgm:t>
        <a:bodyPr/>
        <a:lstStyle/>
        <a:p>
          <a:endParaRPr lang="id-ID"/>
        </a:p>
      </dgm:t>
    </dgm:pt>
    <dgm:pt modelId="{65E21CD2-D3AC-4139-8037-46AF086D959B}" type="sibTrans" cxnId="{8761878C-577F-4794-9257-1A233258F419}">
      <dgm:prSet/>
      <dgm:spPr/>
      <dgm:t>
        <a:bodyPr/>
        <a:lstStyle/>
        <a:p>
          <a:endParaRPr lang="id-ID"/>
        </a:p>
      </dgm:t>
    </dgm:pt>
    <dgm:pt modelId="{04A89803-2E52-4B3A-99AB-FFF68C936A4E}">
      <dgm:prSet phldrT="[Text]"/>
      <dgm:spPr/>
      <dgm:t>
        <a:bodyPr/>
        <a:lstStyle/>
        <a:p>
          <a:r>
            <a:rPr lang="pt-BR" b="1" dirty="0"/>
            <a:t>Skema Interpruiner dalam Portal UMKM Berbasis E-Commerce</a:t>
          </a:r>
          <a:endParaRPr lang="id-ID" dirty="0"/>
        </a:p>
      </dgm:t>
    </dgm:pt>
    <dgm:pt modelId="{9FAA5329-39B6-4E53-A2BD-19F2BDE96728}" type="parTrans" cxnId="{6004B9EC-1975-431E-BBE1-CD47F5613079}">
      <dgm:prSet/>
      <dgm:spPr/>
      <dgm:t>
        <a:bodyPr/>
        <a:lstStyle/>
        <a:p>
          <a:endParaRPr lang="id-ID"/>
        </a:p>
      </dgm:t>
    </dgm:pt>
    <dgm:pt modelId="{8FD17931-5812-4AC8-93A4-A6BD3B75BFDC}" type="sibTrans" cxnId="{6004B9EC-1975-431E-BBE1-CD47F5613079}">
      <dgm:prSet/>
      <dgm:spPr/>
      <dgm:t>
        <a:bodyPr/>
        <a:lstStyle/>
        <a:p>
          <a:endParaRPr lang="id-ID"/>
        </a:p>
      </dgm:t>
    </dgm:pt>
    <dgm:pt modelId="{066A29D9-4F71-44CA-9FCE-3AF757A40E7B}">
      <dgm:prSet phldrT="[Text]" custT="1"/>
      <dgm:spPr/>
      <dgm:t>
        <a:bodyPr/>
        <a:lstStyle/>
        <a:p>
          <a:r>
            <a:rPr lang="en-US" sz="1400" b="1" dirty="0" err="1"/>
            <a:t>Mengintegrasikan</a:t>
          </a:r>
          <a:r>
            <a:rPr lang="en-US" sz="1400" b="1" dirty="0"/>
            <a:t> </a:t>
          </a:r>
          <a:r>
            <a:rPr lang="en-US" sz="1400" b="1" dirty="0" err="1"/>
            <a:t>sektor</a:t>
          </a:r>
          <a:r>
            <a:rPr lang="en-US" sz="1400" b="1" dirty="0"/>
            <a:t> UMKM, </a:t>
          </a:r>
          <a:r>
            <a:rPr lang="en-US" sz="1400" b="1" dirty="0" err="1"/>
            <a:t>Perbankan</a:t>
          </a:r>
          <a:r>
            <a:rPr lang="en-US" sz="1400" b="1" dirty="0"/>
            <a:t> dan Dunia Usaha  </a:t>
          </a:r>
          <a:r>
            <a:rPr lang="en-US" sz="1400" b="1" dirty="0" err="1"/>
            <a:t>serta</a:t>
          </a:r>
          <a:r>
            <a:rPr lang="en-US" sz="1400" b="1" dirty="0"/>
            <a:t> </a:t>
          </a:r>
          <a:r>
            <a:rPr lang="en-US" sz="1400" b="1" dirty="0" err="1"/>
            <a:t>Instansi</a:t>
          </a:r>
          <a:r>
            <a:rPr lang="en-US" sz="1400" b="1" dirty="0"/>
            <a:t> </a:t>
          </a:r>
          <a:r>
            <a:rPr lang="en-US" sz="1400" b="1" dirty="0" err="1"/>
            <a:t>Pemerintah</a:t>
          </a:r>
          <a:r>
            <a:rPr lang="en-US" sz="1400" b="1" dirty="0"/>
            <a:t>  </a:t>
          </a:r>
          <a:r>
            <a:rPr lang="en-US" sz="1400" b="1" dirty="0" err="1"/>
            <a:t>dalam</a:t>
          </a:r>
          <a:r>
            <a:rPr lang="en-US" sz="1400" b="1" dirty="0"/>
            <a:t> </a:t>
          </a:r>
          <a:r>
            <a:rPr lang="en-US" sz="1400" b="1" dirty="0" err="1"/>
            <a:t>Pengabdian</a:t>
          </a:r>
          <a:r>
            <a:rPr lang="en-US" sz="1400" b="1" dirty="0"/>
            <a:t> </a:t>
          </a:r>
          <a:r>
            <a:rPr lang="en-US" sz="1400" b="1" dirty="0" err="1"/>
            <a:t>masyarakat</a:t>
          </a:r>
          <a:endParaRPr lang="id-ID" sz="1400" b="1" dirty="0"/>
        </a:p>
      </dgm:t>
    </dgm:pt>
    <dgm:pt modelId="{BF8C497B-DE1B-4E27-8CC3-1AC6EADBB05B}" type="parTrans" cxnId="{E9E68A01-3165-4B61-881B-D9D25FD8992B}">
      <dgm:prSet/>
      <dgm:spPr/>
      <dgm:t>
        <a:bodyPr/>
        <a:lstStyle/>
        <a:p>
          <a:endParaRPr lang="id-ID"/>
        </a:p>
      </dgm:t>
    </dgm:pt>
    <dgm:pt modelId="{B510651A-B19C-4616-99EA-A6CD8D892562}" type="sibTrans" cxnId="{E9E68A01-3165-4B61-881B-D9D25FD8992B}">
      <dgm:prSet/>
      <dgm:spPr/>
      <dgm:t>
        <a:bodyPr/>
        <a:lstStyle/>
        <a:p>
          <a:endParaRPr lang="id-ID"/>
        </a:p>
      </dgm:t>
    </dgm:pt>
    <dgm:pt modelId="{0CFA87DB-C5C1-4948-9D17-33CCF0258A8F}">
      <dgm:prSet phldrT="[Text]"/>
      <dgm:spPr/>
      <dgm:t>
        <a:bodyPr/>
        <a:lstStyle/>
        <a:p>
          <a:r>
            <a:rPr lang="en-US" dirty="0"/>
            <a:t>Skema </a:t>
          </a:r>
          <a:r>
            <a:rPr lang="en-US" dirty="0" err="1"/>
            <a:t>Kewilayahan</a:t>
          </a:r>
          <a:r>
            <a:rPr lang="en-US" dirty="0"/>
            <a:t>  dan </a:t>
          </a:r>
          <a:r>
            <a:rPr lang="en-US" dirty="0" err="1"/>
            <a:t>Berbasis</a:t>
          </a:r>
          <a:r>
            <a:rPr lang="en-US" dirty="0"/>
            <a:t> </a:t>
          </a:r>
          <a:r>
            <a:rPr lang="en-US" dirty="0" err="1"/>
            <a:t>Kluster</a:t>
          </a:r>
          <a:r>
            <a:rPr lang="en-US" dirty="0"/>
            <a:t> </a:t>
          </a:r>
          <a:r>
            <a:rPr lang="en-US" dirty="0" err="1"/>
            <a:t>Desa</a:t>
          </a:r>
          <a:r>
            <a:rPr lang="en-US" dirty="0"/>
            <a:t> </a:t>
          </a:r>
          <a:r>
            <a:rPr lang="en-US" dirty="0" err="1"/>
            <a:t>Binaan</a:t>
          </a:r>
          <a:endParaRPr lang="id-ID" dirty="0"/>
        </a:p>
      </dgm:t>
    </dgm:pt>
    <dgm:pt modelId="{18758810-878F-4EEF-AC28-E058E2386CA9}" type="parTrans" cxnId="{04F5968F-38E7-4E74-B617-7490CBE45CDB}">
      <dgm:prSet/>
      <dgm:spPr/>
      <dgm:t>
        <a:bodyPr/>
        <a:lstStyle/>
        <a:p>
          <a:endParaRPr lang="id-ID"/>
        </a:p>
      </dgm:t>
    </dgm:pt>
    <dgm:pt modelId="{22754ED3-97F1-46F5-B86D-DC8F02B8F3DE}" type="sibTrans" cxnId="{04F5968F-38E7-4E74-B617-7490CBE45CDB}">
      <dgm:prSet/>
      <dgm:spPr/>
      <dgm:t>
        <a:bodyPr/>
        <a:lstStyle/>
        <a:p>
          <a:endParaRPr lang="id-ID"/>
        </a:p>
      </dgm:t>
    </dgm:pt>
    <dgm:pt modelId="{B64B1C4D-565F-4321-9FA8-6CEEC8A04E4B}">
      <dgm:prSet phldrT="[Text]" custT="1"/>
      <dgm:spPr/>
      <dgm:t>
        <a:bodyPr/>
        <a:lstStyle/>
        <a:p>
          <a:r>
            <a:rPr lang="en-US" sz="1400" b="1" dirty="0" err="1"/>
            <a:t>Membangun</a:t>
          </a:r>
          <a:r>
            <a:rPr lang="en-US" sz="1400" b="1" dirty="0"/>
            <a:t> </a:t>
          </a:r>
          <a:r>
            <a:rPr lang="en-US" sz="1400" b="1" dirty="0" err="1"/>
            <a:t>mitra</a:t>
          </a:r>
          <a:r>
            <a:rPr lang="en-US" sz="1400" b="1" dirty="0"/>
            <a:t> </a:t>
          </a:r>
          <a:r>
            <a:rPr lang="en-US" sz="1400" b="1" dirty="0" err="1"/>
            <a:t>desa</a:t>
          </a:r>
          <a:r>
            <a:rPr lang="en-US" sz="1400" b="1" dirty="0"/>
            <a:t> </a:t>
          </a:r>
          <a:r>
            <a:rPr lang="en-US" sz="1400" b="1" dirty="0" err="1"/>
            <a:t>binaan</a:t>
          </a:r>
          <a:r>
            <a:rPr lang="en-US" sz="1400" b="1" dirty="0"/>
            <a:t> </a:t>
          </a:r>
          <a:r>
            <a:rPr lang="en-US" sz="1400" b="1" dirty="0" err="1"/>
            <a:t>dengan</a:t>
          </a:r>
          <a:r>
            <a:rPr lang="en-US" sz="1400" b="1" dirty="0"/>
            <a:t> </a:t>
          </a:r>
          <a:r>
            <a:rPr lang="en-US" sz="1400" b="1" dirty="0" err="1"/>
            <a:t>inovasi</a:t>
          </a:r>
          <a:r>
            <a:rPr lang="en-US" sz="1400" b="1" dirty="0"/>
            <a:t> </a:t>
          </a:r>
          <a:r>
            <a:rPr lang="en-US" sz="1400" b="1" dirty="0" err="1"/>
            <a:t>desa</a:t>
          </a:r>
          <a:r>
            <a:rPr lang="en-US" sz="1400" b="1" dirty="0"/>
            <a:t> </a:t>
          </a:r>
          <a:r>
            <a:rPr lang="en-US" sz="1400" b="1" dirty="0" err="1"/>
            <a:t>informasi</a:t>
          </a:r>
          <a:r>
            <a:rPr lang="en-US" sz="1400" b="1" dirty="0"/>
            <a:t> dan </a:t>
          </a:r>
          <a:r>
            <a:rPr lang="en-US" sz="1400" b="1" dirty="0" err="1"/>
            <a:t>Bumdes</a:t>
          </a:r>
          <a:r>
            <a:rPr lang="en-US" sz="1400" b="1" dirty="0"/>
            <a:t> </a:t>
          </a:r>
          <a:r>
            <a:rPr lang="en-US" sz="1400" b="1" dirty="0" err="1"/>
            <a:t>serta</a:t>
          </a:r>
          <a:r>
            <a:rPr lang="en-US" sz="1400" b="1" dirty="0"/>
            <a:t> </a:t>
          </a:r>
          <a:r>
            <a:rPr lang="en-US" sz="1400" b="1" dirty="0" err="1"/>
            <a:t>mendorong</a:t>
          </a:r>
          <a:r>
            <a:rPr lang="en-US" sz="1400" b="1" dirty="0"/>
            <a:t> </a:t>
          </a:r>
          <a:r>
            <a:rPr lang="en-US" sz="1400" b="1" dirty="0" err="1"/>
            <a:t>desa</a:t>
          </a:r>
          <a:r>
            <a:rPr lang="en-US" sz="1400" b="1" dirty="0"/>
            <a:t> </a:t>
          </a:r>
          <a:r>
            <a:rPr lang="en-US" sz="1400" b="1" dirty="0" err="1"/>
            <a:t>partisipatif</a:t>
          </a:r>
          <a:endParaRPr lang="id-ID" sz="1400" b="1" dirty="0"/>
        </a:p>
      </dgm:t>
    </dgm:pt>
    <dgm:pt modelId="{C859E0E4-CDF4-4A87-89C9-193CE7D9CB4E}" type="parTrans" cxnId="{04B7747F-1388-4FC4-B7D0-C18E8E4FEB12}">
      <dgm:prSet/>
      <dgm:spPr/>
      <dgm:t>
        <a:bodyPr/>
        <a:lstStyle/>
        <a:p>
          <a:endParaRPr lang="id-ID"/>
        </a:p>
      </dgm:t>
    </dgm:pt>
    <dgm:pt modelId="{3B9661DC-6B33-4E71-AE88-F83B949B7992}" type="sibTrans" cxnId="{04B7747F-1388-4FC4-B7D0-C18E8E4FEB12}">
      <dgm:prSet/>
      <dgm:spPr/>
      <dgm:t>
        <a:bodyPr/>
        <a:lstStyle/>
        <a:p>
          <a:endParaRPr lang="id-ID"/>
        </a:p>
      </dgm:t>
    </dgm:pt>
    <dgm:pt modelId="{4EB00CD9-2297-4D87-AF8E-B827A1DF6870}" type="pres">
      <dgm:prSet presAssocID="{01175E9A-E5C8-446D-9370-075A0E8B004D}" presName="rootnode" presStyleCnt="0">
        <dgm:presLayoutVars>
          <dgm:chMax/>
          <dgm:chPref/>
          <dgm:dir/>
          <dgm:animLvl val="lvl"/>
        </dgm:presLayoutVars>
      </dgm:prSet>
      <dgm:spPr/>
    </dgm:pt>
    <dgm:pt modelId="{059FDBB4-E770-4CD8-B400-DAEE1ADDCCC7}" type="pres">
      <dgm:prSet presAssocID="{C9522700-ECDB-41BB-BB6C-5DD4ECF79DA1}" presName="composite" presStyleCnt="0"/>
      <dgm:spPr/>
    </dgm:pt>
    <dgm:pt modelId="{C9850AFA-732D-4819-8ECA-989BD346532F}" type="pres">
      <dgm:prSet presAssocID="{C9522700-ECDB-41BB-BB6C-5DD4ECF79DA1}" presName="bentUpArrow1" presStyleLbl="alignImgPlace1" presStyleIdx="0" presStyleCnt="2"/>
      <dgm:spPr/>
    </dgm:pt>
    <dgm:pt modelId="{5768D920-4512-498D-99E6-EFD1C77A34C4}" type="pres">
      <dgm:prSet presAssocID="{C9522700-ECDB-41BB-BB6C-5DD4ECF79DA1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03D8DC33-46DF-4227-A92B-6CEBAD0665E6}" type="pres">
      <dgm:prSet presAssocID="{C9522700-ECDB-41BB-BB6C-5DD4ECF79DA1}" presName="ChildText" presStyleLbl="revTx" presStyleIdx="0" presStyleCnt="3" custScaleX="342968" custScaleY="129354" custLinFactX="28802" custLinFactNeighborX="100000" custLinFactNeighborY="-1329">
        <dgm:presLayoutVars>
          <dgm:chMax val="0"/>
          <dgm:chPref val="0"/>
          <dgm:bulletEnabled val="1"/>
        </dgm:presLayoutVars>
      </dgm:prSet>
      <dgm:spPr/>
    </dgm:pt>
    <dgm:pt modelId="{A07485B1-C8CF-4C92-874E-6F907CDDDD47}" type="pres">
      <dgm:prSet presAssocID="{5734B768-4EC2-4DFB-B43B-180A09F875E2}" presName="sibTrans" presStyleCnt="0"/>
      <dgm:spPr/>
    </dgm:pt>
    <dgm:pt modelId="{282EE9DB-5ABA-4584-BB07-2D3668679351}" type="pres">
      <dgm:prSet presAssocID="{04A89803-2E52-4B3A-99AB-FFF68C936A4E}" presName="composite" presStyleCnt="0"/>
      <dgm:spPr/>
    </dgm:pt>
    <dgm:pt modelId="{0BB59C9B-BB58-4EBD-AD91-E18C99D9F142}" type="pres">
      <dgm:prSet presAssocID="{04A89803-2E52-4B3A-99AB-FFF68C936A4E}" presName="bentUpArrow1" presStyleLbl="alignImgPlace1" presStyleIdx="1" presStyleCnt="2"/>
      <dgm:spPr/>
    </dgm:pt>
    <dgm:pt modelId="{2E01C538-9E2E-4584-B53B-07968203B11F}" type="pres">
      <dgm:prSet presAssocID="{04A89803-2E52-4B3A-99AB-FFF68C936A4E}" presName="ParentText" presStyleLbl="node1" presStyleIdx="1" presStyleCnt="3" custScaleX="133648" custLinFactNeighborX="-38336" custLinFactNeighborY="2434">
        <dgm:presLayoutVars>
          <dgm:chMax val="1"/>
          <dgm:chPref val="1"/>
          <dgm:bulletEnabled val="1"/>
        </dgm:presLayoutVars>
      </dgm:prSet>
      <dgm:spPr/>
    </dgm:pt>
    <dgm:pt modelId="{591DFBD7-1D12-4EF8-B250-D49D39DD11B7}" type="pres">
      <dgm:prSet presAssocID="{04A89803-2E52-4B3A-99AB-FFF68C936A4E}" presName="ChildText" presStyleLbl="revTx" presStyleIdx="1" presStyleCnt="3" custScaleX="378184" custScaleY="126255" custLinFactX="16324" custLinFactNeighborX="100000" custLinFactNeighborY="-11516">
        <dgm:presLayoutVars>
          <dgm:chMax val="0"/>
          <dgm:chPref val="0"/>
          <dgm:bulletEnabled val="1"/>
        </dgm:presLayoutVars>
      </dgm:prSet>
      <dgm:spPr/>
    </dgm:pt>
    <dgm:pt modelId="{561A208C-E945-434F-9E79-EFEAD3FF5019}" type="pres">
      <dgm:prSet presAssocID="{8FD17931-5812-4AC8-93A4-A6BD3B75BFDC}" presName="sibTrans" presStyleCnt="0"/>
      <dgm:spPr/>
    </dgm:pt>
    <dgm:pt modelId="{56202F12-CA55-4B99-8753-37F8AF3F039D}" type="pres">
      <dgm:prSet presAssocID="{0CFA87DB-C5C1-4948-9D17-33CCF0258A8F}" presName="composite" presStyleCnt="0"/>
      <dgm:spPr/>
    </dgm:pt>
    <dgm:pt modelId="{55E16A71-BB1B-4229-A61A-814737E0658C}" type="pres">
      <dgm:prSet presAssocID="{0CFA87DB-C5C1-4948-9D17-33CCF0258A8F}" presName="ParentText" presStyleLbl="node1" presStyleIdx="2" presStyleCnt="3" custScaleX="130464" custLinFactNeighborX="-31521" custLinFactNeighborY="3651">
        <dgm:presLayoutVars>
          <dgm:chMax val="1"/>
          <dgm:chPref val="1"/>
          <dgm:bulletEnabled val="1"/>
        </dgm:presLayoutVars>
      </dgm:prSet>
      <dgm:spPr/>
    </dgm:pt>
    <dgm:pt modelId="{91F3CC5E-2FE4-46E7-A0D2-05513EDF62B5}" type="pres">
      <dgm:prSet presAssocID="{0CFA87DB-C5C1-4948-9D17-33CCF0258A8F}" presName="FinalChildText" presStyleLbl="revTx" presStyleIdx="2" presStyleCnt="3" custScaleX="235231" custScaleY="175070" custLinFactNeighborX="62422">
        <dgm:presLayoutVars>
          <dgm:chMax val="0"/>
          <dgm:chPref val="0"/>
          <dgm:bulletEnabled val="1"/>
        </dgm:presLayoutVars>
      </dgm:prSet>
      <dgm:spPr/>
    </dgm:pt>
  </dgm:ptLst>
  <dgm:cxnLst>
    <dgm:cxn modelId="{E9E68A01-3165-4B61-881B-D9D25FD8992B}" srcId="{04A89803-2E52-4B3A-99AB-FFF68C936A4E}" destId="{066A29D9-4F71-44CA-9FCE-3AF757A40E7B}" srcOrd="0" destOrd="0" parTransId="{BF8C497B-DE1B-4E27-8CC3-1AC6EADBB05B}" sibTransId="{B510651A-B19C-4616-99EA-A6CD8D892562}"/>
    <dgm:cxn modelId="{50D5720D-EA00-4174-B98F-36A45723AE60}" type="presOf" srcId="{01175E9A-E5C8-446D-9370-075A0E8B004D}" destId="{4EB00CD9-2297-4D87-AF8E-B827A1DF6870}" srcOrd="0" destOrd="0" presId="urn:microsoft.com/office/officeart/2005/8/layout/StepDownProcess"/>
    <dgm:cxn modelId="{CCBDC91A-60DE-4BF9-8B32-9712AB079D76}" type="presOf" srcId="{066A29D9-4F71-44CA-9FCE-3AF757A40E7B}" destId="{591DFBD7-1D12-4EF8-B250-D49D39DD11B7}" srcOrd="0" destOrd="0" presId="urn:microsoft.com/office/officeart/2005/8/layout/StepDownProcess"/>
    <dgm:cxn modelId="{00F6383F-E38F-4FAC-8A60-8C95986E2033}" type="presOf" srcId="{C9522700-ECDB-41BB-BB6C-5DD4ECF79DA1}" destId="{5768D920-4512-498D-99E6-EFD1C77A34C4}" srcOrd="0" destOrd="0" presId="urn:microsoft.com/office/officeart/2005/8/layout/StepDownProcess"/>
    <dgm:cxn modelId="{04B7747F-1388-4FC4-B7D0-C18E8E4FEB12}" srcId="{0CFA87DB-C5C1-4948-9D17-33CCF0258A8F}" destId="{B64B1C4D-565F-4321-9FA8-6CEEC8A04E4B}" srcOrd="0" destOrd="0" parTransId="{C859E0E4-CDF4-4A87-89C9-193CE7D9CB4E}" sibTransId="{3B9661DC-6B33-4E71-AE88-F83B949B7992}"/>
    <dgm:cxn modelId="{8761878C-577F-4794-9257-1A233258F419}" srcId="{C9522700-ECDB-41BB-BB6C-5DD4ECF79DA1}" destId="{6C11EFC1-CFCB-422B-B3E7-81C4B6F1692A}" srcOrd="0" destOrd="0" parTransId="{E4F2E3F7-2A16-4A1D-8DA4-1EC127293545}" sibTransId="{65E21CD2-D3AC-4139-8037-46AF086D959B}"/>
    <dgm:cxn modelId="{04F5968F-38E7-4E74-B617-7490CBE45CDB}" srcId="{01175E9A-E5C8-446D-9370-075A0E8B004D}" destId="{0CFA87DB-C5C1-4948-9D17-33CCF0258A8F}" srcOrd="2" destOrd="0" parTransId="{18758810-878F-4EEF-AC28-E058E2386CA9}" sibTransId="{22754ED3-97F1-46F5-B86D-DC8F02B8F3DE}"/>
    <dgm:cxn modelId="{16DD3693-6249-440A-B758-AF6F8A7F7A46}" type="presOf" srcId="{B64B1C4D-565F-4321-9FA8-6CEEC8A04E4B}" destId="{91F3CC5E-2FE4-46E7-A0D2-05513EDF62B5}" srcOrd="0" destOrd="0" presId="urn:microsoft.com/office/officeart/2005/8/layout/StepDownProcess"/>
    <dgm:cxn modelId="{0F11EBB4-F418-4579-83C3-2561C6E26EA6}" srcId="{01175E9A-E5C8-446D-9370-075A0E8B004D}" destId="{C9522700-ECDB-41BB-BB6C-5DD4ECF79DA1}" srcOrd="0" destOrd="0" parTransId="{7E9E94FF-C0BA-4371-B0FD-F09A9D2344B4}" sibTransId="{5734B768-4EC2-4DFB-B43B-180A09F875E2}"/>
    <dgm:cxn modelId="{288FD9BC-947E-4E8C-A873-3A104172D04A}" type="presOf" srcId="{04A89803-2E52-4B3A-99AB-FFF68C936A4E}" destId="{2E01C538-9E2E-4584-B53B-07968203B11F}" srcOrd="0" destOrd="0" presId="urn:microsoft.com/office/officeart/2005/8/layout/StepDownProcess"/>
    <dgm:cxn modelId="{199A82D8-6EFA-45FE-8FDF-AA9DD90D3CD0}" type="presOf" srcId="{0CFA87DB-C5C1-4948-9D17-33CCF0258A8F}" destId="{55E16A71-BB1B-4229-A61A-814737E0658C}" srcOrd="0" destOrd="0" presId="urn:microsoft.com/office/officeart/2005/8/layout/StepDownProcess"/>
    <dgm:cxn modelId="{F5AC00E3-6D97-4243-AF6E-3F5D8DCE3343}" type="presOf" srcId="{6C11EFC1-CFCB-422B-B3E7-81C4B6F1692A}" destId="{03D8DC33-46DF-4227-A92B-6CEBAD0665E6}" srcOrd="0" destOrd="0" presId="urn:microsoft.com/office/officeart/2005/8/layout/StepDownProcess"/>
    <dgm:cxn modelId="{6004B9EC-1975-431E-BBE1-CD47F5613079}" srcId="{01175E9A-E5C8-446D-9370-075A0E8B004D}" destId="{04A89803-2E52-4B3A-99AB-FFF68C936A4E}" srcOrd="1" destOrd="0" parTransId="{9FAA5329-39B6-4E53-A2BD-19F2BDE96728}" sibTransId="{8FD17931-5812-4AC8-93A4-A6BD3B75BFDC}"/>
    <dgm:cxn modelId="{6936CE30-AB2C-4CA3-A1BD-9034EAE38C1C}" type="presParOf" srcId="{4EB00CD9-2297-4D87-AF8E-B827A1DF6870}" destId="{059FDBB4-E770-4CD8-B400-DAEE1ADDCCC7}" srcOrd="0" destOrd="0" presId="urn:microsoft.com/office/officeart/2005/8/layout/StepDownProcess"/>
    <dgm:cxn modelId="{CD37B6E2-70A8-40A5-BE1C-611E82EF5438}" type="presParOf" srcId="{059FDBB4-E770-4CD8-B400-DAEE1ADDCCC7}" destId="{C9850AFA-732D-4819-8ECA-989BD346532F}" srcOrd="0" destOrd="0" presId="urn:microsoft.com/office/officeart/2005/8/layout/StepDownProcess"/>
    <dgm:cxn modelId="{6A75296E-A016-4FE7-892A-7CCDA02BD6CE}" type="presParOf" srcId="{059FDBB4-E770-4CD8-B400-DAEE1ADDCCC7}" destId="{5768D920-4512-498D-99E6-EFD1C77A34C4}" srcOrd="1" destOrd="0" presId="urn:microsoft.com/office/officeart/2005/8/layout/StepDownProcess"/>
    <dgm:cxn modelId="{A1E6466E-35C3-44C9-B477-6E4838A053D8}" type="presParOf" srcId="{059FDBB4-E770-4CD8-B400-DAEE1ADDCCC7}" destId="{03D8DC33-46DF-4227-A92B-6CEBAD0665E6}" srcOrd="2" destOrd="0" presId="urn:microsoft.com/office/officeart/2005/8/layout/StepDownProcess"/>
    <dgm:cxn modelId="{FD9C4421-25EF-4F13-B13F-7DFE9029FD7F}" type="presParOf" srcId="{4EB00CD9-2297-4D87-AF8E-B827A1DF6870}" destId="{A07485B1-C8CF-4C92-874E-6F907CDDDD47}" srcOrd="1" destOrd="0" presId="urn:microsoft.com/office/officeart/2005/8/layout/StepDownProcess"/>
    <dgm:cxn modelId="{38C86670-0BBE-40FB-9503-E6AC140A6C7D}" type="presParOf" srcId="{4EB00CD9-2297-4D87-AF8E-B827A1DF6870}" destId="{282EE9DB-5ABA-4584-BB07-2D3668679351}" srcOrd="2" destOrd="0" presId="urn:microsoft.com/office/officeart/2005/8/layout/StepDownProcess"/>
    <dgm:cxn modelId="{36CD37A2-7464-41D1-A1BD-5F1271DFB250}" type="presParOf" srcId="{282EE9DB-5ABA-4584-BB07-2D3668679351}" destId="{0BB59C9B-BB58-4EBD-AD91-E18C99D9F142}" srcOrd="0" destOrd="0" presId="urn:microsoft.com/office/officeart/2005/8/layout/StepDownProcess"/>
    <dgm:cxn modelId="{6DC15047-4C72-405F-A9FF-6D23B25E7977}" type="presParOf" srcId="{282EE9DB-5ABA-4584-BB07-2D3668679351}" destId="{2E01C538-9E2E-4584-B53B-07968203B11F}" srcOrd="1" destOrd="0" presId="urn:microsoft.com/office/officeart/2005/8/layout/StepDownProcess"/>
    <dgm:cxn modelId="{44312F2C-E297-4B1A-A0CF-F6CE74B4E4F1}" type="presParOf" srcId="{282EE9DB-5ABA-4584-BB07-2D3668679351}" destId="{591DFBD7-1D12-4EF8-B250-D49D39DD11B7}" srcOrd="2" destOrd="0" presId="urn:microsoft.com/office/officeart/2005/8/layout/StepDownProcess"/>
    <dgm:cxn modelId="{9473AA93-B655-4B3B-97DE-BBD972DB0953}" type="presParOf" srcId="{4EB00CD9-2297-4D87-AF8E-B827A1DF6870}" destId="{561A208C-E945-434F-9E79-EFEAD3FF5019}" srcOrd="3" destOrd="0" presId="urn:microsoft.com/office/officeart/2005/8/layout/StepDownProcess"/>
    <dgm:cxn modelId="{916181AF-30BE-4629-AAEC-E394FA2BEA32}" type="presParOf" srcId="{4EB00CD9-2297-4D87-AF8E-B827A1DF6870}" destId="{56202F12-CA55-4B99-8753-37F8AF3F039D}" srcOrd="4" destOrd="0" presId="urn:microsoft.com/office/officeart/2005/8/layout/StepDownProcess"/>
    <dgm:cxn modelId="{99AD66D6-E475-4692-83A9-99BA342CE8A2}" type="presParOf" srcId="{56202F12-CA55-4B99-8753-37F8AF3F039D}" destId="{55E16A71-BB1B-4229-A61A-814737E0658C}" srcOrd="0" destOrd="0" presId="urn:microsoft.com/office/officeart/2005/8/layout/StepDownProcess"/>
    <dgm:cxn modelId="{2A65167F-1B30-40E8-AF9F-DEF9206EE16E}" type="presParOf" srcId="{56202F12-CA55-4B99-8753-37F8AF3F039D}" destId="{91F3CC5E-2FE4-46E7-A0D2-05513EDF62B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512ED3-D25B-421D-84AF-25419679295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2029B455-B80B-4010-98DF-47B2D791BD5C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/>
            <a:t>1. </a:t>
          </a:r>
          <a:r>
            <a:rPr lang="en-US" dirty="0" err="1"/>
            <a:t>Pelaksanaan</a:t>
          </a:r>
          <a:r>
            <a:rPr lang="en-US" dirty="0"/>
            <a:t> </a:t>
          </a:r>
          <a:r>
            <a:rPr lang="en-US" dirty="0" err="1"/>
            <a:t>Kegiatan</a:t>
          </a:r>
          <a:r>
            <a:rPr lang="en-US" dirty="0"/>
            <a:t> Pusat </a:t>
          </a:r>
          <a:r>
            <a:rPr lang="en-US" dirty="0" err="1"/>
            <a:t>Layanan</a:t>
          </a:r>
          <a:r>
            <a:rPr lang="en-US" dirty="0"/>
            <a:t> Kesehatan</a:t>
          </a:r>
        </a:p>
        <a:p>
          <a:pPr>
            <a:buFont typeface="+mj-lt"/>
            <a:buAutoNum type="arabicPeriod"/>
          </a:pPr>
          <a:r>
            <a:rPr lang="en-US" dirty="0"/>
            <a:t>2. </a:t>
          </a:r>
          <a:r>
            <a:rPr lang="en-US" dirty="0" err="1"/>
            <a:t>Kegiatan</a:t>
          </a:r>
          <a:r>
            <a:rPr lang="en-US" dirty="0"/>
            <a:t> Pusat </a:t>
          </a:r>
          <a:r>
            <a:rPr lang="en-US" dirty="0" err="1"/>
            <a:t>Produk</a:t>
          </a:r>
          <a:r>
            <a:rPr lang="en-US" dirty="0"/>
            <a:t> Halal </a:t>
          </a:r>
        </a:p>
        <a:p>
          <a:pPr>
            <a:buFont typeface="+mj-lt"/>
            <a:buAutoNum type="arabicPeriod"/>
          </a:pPr>
          <a:r>
            <a:rPr lang="en-US" dirty="0"/>
            <a:t>3. </a:t>
          </a:r>
          <a:r>
            <a:rPr lang="en-US" dirty="0" err="1"/>
            <a:t>Kegiatan</a:t>
          </a:r>
          <a:r>
            <a:rPr lang="en-US" dirty="0"/>
            <a:t> Kapus </a:t>
          </a:r>
          <a:r>
            <a:rPr lang="en-US" dirty="0" err="1"/>
            <a:t>Moderasi</a:t>
          </a:r>
          <a:r>
            <a:rPr lang="en-US" dirty="0"/>
            <a:t> </a:t>
          </a:r>
          <a:r>
            <a:rPr lang="en-US" dirty="0" err="1"/>
            <a:t>Beragama</a:t>
          </a:r>
          <a:endParaRPr lang="en-US" dirty="0"/>
        </a:p>
        <a:p>
          <a:pPr>
            <a:buFont typeface="+mj-lt"/>
            <a:buAutoNum type="arabicPeriod"/>
          </a:pPr>
          <a:r>
            <a:rPr lang="en-US" dirty="0"/>
            <a:t>4. </a:t>
          </a:r>
          <a:r>
            <a:rPr lang="en-US" dirty="0" err="1"/>
            <a:t>Kegiatan</a:t>
          </a:r>
          <a:r>
            <a:rPr lang="en-US" dirty="0"/>
            <a:t> Kapus </a:t>
          </a:r>
          <a:r>
            <a:rPr lang="en-US" dirty="0" err="1"/>
            <a:t>Hubungan</a:t>
          </a:r>
          <a:r>
            <a:rPr lang="en-US" dirty="0"/>
            <a:t> </a:t>
          </a:r>
          <a:r>
            <a:rPr lang="en-US" dirty="0" err="1"/>
            <a:t>Internasional</a:t>
          </a:r>
          <a:endParaRPr lang="en-US" dirty="0"/>
        </a:p>
        <a:p>
          <a:pPr>
            <a:buFont typeface="+mj-lt"/>
            <a:buAutoNum type="arabicPeriod"/>
          </a:pPr>
          <a:r>
            <a:rPr lang="en-US" dirty="0" err="1"/>
            <a:t>Kegiatan</a:t>
          </a:r>
          <a:r>
            <a:rPr lang="en-US" dirty="0"/>
            <a:t> Kapus </a:t>
          </a:r>
          <a:r>
            <a:rPr lang="en-US" dirty="0" err="1"/>
            <a:t>Studi</a:t>
          </a:r>
          <a:r>
            <a:rPr lang="en-US" dirty="0"/>
            <a:t> Gender</a:t>
          </a:r>
          <a:endParaRPr lang="en-ID" dirty="0"/>
        </a:p>
      </dgm:t>
    </dgm:pt>
    <dgm:pt modelId="{31A1CF3F-FE4B-4301-970D-7C1CCBB68A7D}" type="parTrans" cxnId="{28C6CB11-8DE8-4267-A7F3-366E28187A09}">
      <dgm:prSet/>
      <dgm:spPr/>
      <dgm:t>
        <a:bodyPr/>
        <a:lstStyle/>
        <a:p>
          <a:endParaRPr lang="en-ID"/>
        </a:p>
      </dgm:t>
    </dgm:pt>
    <dgm:pt modelId="{0E2D51D5-F851-4942-B7C5-4AC48FE4ED95}" type="sibTrans" cxnId="{28C6CB11-8DE8-4267-A7F3-366E28187A09}">
      <dgm:prSet/>
      <dgm:spPr/>
      <dgm:t>
        <a:bodyPr/>
        <a:lstStyle/>
        <a:p>
          <a:endParaRPr lang="en-ID"/>
        </a:p>
      </dgm:t>
    </dgm:pt>
    <dgm:pt modelId="{116A517F-FD28-4097-9DBF-2646140B42D6}" type="pres">
      <dgm:prSet presAssocID="{56512ED3-D25B-421D-84AF-254196792951}" presName="diagram" presStyleCnt="0">
        <dgm:presLayoutVars>
          <dgm:dir/>
          <dgm:resizeHandles val="exact"/>
        </dgm:presLayoutVars>
      </dgm:prSet>
      <dgm:spPr/>
    </dgm:pt>
    <dgm:pt modelId="{5E75AE17-364C-4848-9C0F-0F8C32F1EAC2}" type="pres">
      <dgm:prSet presAssocID="{2029B455-B80B-4010-98DF-47B2D791BD5C}" presName="node" presStyleLbl="node1" presStyleIdx="0" presStyleCnt="1">
        <dgm:presLayoutVars>
          <dgm:bulletEnabled val="1"/>
        </dgm:presLayoutVars>
      </dgm:prSet>
      <dgm:spPr/>
    </dgm:pt>
  </dgm:ptLst>
  <dgm:cxnLst>
    <dgm:cxn modelId="{28C6CB11-8DE8-4267-A7F3-366E28187A09}" srcId="{56512ED3-D25B-421D-84AF-254196792951}" destId="{2029B455-B80B-4010-98DF-47B2D791BD5C}" srcOrd="0" destOrd="0" parTransId="{31A1CF3F-FE4B-4301-970D-7C1CCBB68A7D}" sibTransId="{0E2D51D5-F851-4942-B7C5-4AC48FE4ED95}"/>
    <dgm:cxn modelId="{5F279A53-4917-4578-801F-37C16FE409BE}" type="presOf" srcId="{2029B455-B80B-4010-98DF-47B2D791BD5C}" destId="{5E75AE17-364C-4848-9C0F-0F8C32F1EAC2}" srcOrd="0" destOrd="0" presId="urn:microsoft.com/office/officeart/2005/8/layout/default"/>
    <dgm:cxn modelId="{933B11CE-FB0A-4BB6-AC1C-A077C2DD025B}" type="presOf" srcId="{56512ED3-D25B-421D-84AF-254196792951}" destId="{116A517F-FD28-4097-9DBF-2646140B42D6}" srcOrd="0" destOrd="0" presId="urn:microsoft.com/office/officeart/2005/8/layout/default"/>
    <dgm:cxn modelId="{69BB710C-B3F5-4F81-85B8-7758D99B1D50}" type="presParOf" srcId="{116A517F-FD28-4097-9DBF-2646140B42D6}" destId="{5E75AE17-364C-4848-9C0F-0F8C32F1EAC2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BA6322D-5582-4F02-B135-A2E5ECD6EE4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B6655C-1BA5-413C-810B-47B190461172}">
      <dgm:prSet phldrT="[Text]" custT="1"/>
      <dgm:spPr>
        <a:solidFill>
          <a:srgbClr val="FF0000"/>
        </a:solidFill>
      </dgm:spPr>
      <dgm:t>
        <a:bodyPr/>
        <a:lstStyle/>
        <a:p>
          <a:r>
            <a:rPr lang="en-ID" sz="1600" dirty="0"/>
            <a:t>1. </a:t>
          </a:r>
          <a:r>
            <a:rPr lang="en-ID" sz="1600" dirty="0" err="1"/>
            <a:t>Akselerasi</a:t>
          </a:r>
          <a:r>
            <a:rPr lang="en-ID" sz="1600" dirty="0"/>
            <a:t> </a:t>
          </a:r>
          <a:r>
            <a:rPr lang="en-ID" sz="1600" dirty="0" err="1"/>
            <a:t>Profesionalisme</a:t>
          </a:r>
          <a:r>
            <a:rPr lang="en-ID" sz="1600" dirty="0"/>
            <a:t> dan </a:t>
          </a:r>
          <a:r>
            <a:rPr lang="en-ID" sz="1600" dirty="0" err="1"/>
            <a:t>peningkatan</a:t>
          </a:r>
          <a:r>
            <a:rPr lang="en-ID" sz="1600" dirty="0"/>
            <a:t> </a:t>
          </a:r>
          <a:r>
            <a:rPr lang="en-ID" sz="1600" dirty="0" err="1"/>
            <a:t>kapasitas</a:t>
          </a:r>
          <a:r>
            <a:rPr lang="en-ID" sz="1600" dirty="0"/>
            <a:t> </a:t>
          </a:r>
          <a:r>
            <a:rPr lang="en-ID" sz="1600" dirty="0" err="1"/>
            <a:t>kepakaran</a:t>
          </a:r>
          <a:r>
            <a:rPr lang="en-ID" sz="1600" dirty="0"/>
            <a:t> dan </a:t>
          </a:r>
          <a:r>
            <a:rPr lang="en-ID" sz="1600" dirty="0" err="1"/>
            <a:t>penguatan</a:t>
          </a:r>
          <a:r>
            <a:rPr lang="en-ID" sz="1600" dirty="0"/>
            <a:t>  </a:t>
          </a:r>
          <a:r>
            <a:rPr lang="en-ID" sz="1600" dirty="0" err="1"/>
            <a:t>Sumber</a:t>
          </a:r>
          <a:r>
            <a:rPr lang="en-ID" sz="1600" dirty="0"/>
            <a:t> Daya </a:t>
          </a:r>
          <a:r>
            <a:rPr lang="en-ID" sz="1600" dirty="0" err="1"/>
            <a:t>Manusia</a:t>
          </a:r>
          <a:r>
            <a:rPr lang="en-ID" sz="1600" dirty="0"/>
            <a:t>;</a:t>
          </a:r>
          <a:endParaRPr lang="en-US" sz="1600" dirty="0">
            <a:solidFill>
              <a:schemeClr val="bg1"/>
            </a:solidFill>
          </a:endParaRPr>
        </a:p>
      </dgm:t>
    </dgm:pt>
    <dgm:pt modelId="{6FAFAEE3-54CB-4C10-90E4-87CE6956CF68}" type="parTrans" cxnId="{1FAC0332-4F5B-42C6-8384-75C4FA0AE242}">
      <dgm:prSet/>
      <dgm:spPr/>
      <dgm:t>
        <a:bodyPr/>
        <a:lstStyle/>
        <a:p>
          <a:endParaRPr lang="en-US"/>
        </a:p>
      </dgm:t>
    </dgm:pt>
    <dgm:pt modelId="{61598DFD-D374-4796-B1C8-D5CD10DC4078}" type="sibTrans" cxnId="{1FAC0332-4F5B-42C6-8384-75C4FA0AE242}">
      <dgm:prSet/>
      <dgm:spPr/>
      <dgm:t>
        <a:bodyPr/>
        <a:lstStyle/>
        <a:p>
          <a:endParaRPr lang="en-US"/>
        </a:p>
      </dgm:t>
    </dgm:pt>
    <dgm:pt modelId="{A919E78A-701A-4666-9A93-1CA35613687D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ID" sz="2400" dirty="0"/>
            <a:t>2. </a:t>
          </a:r>
          <a:r>
            <a:rPr lang="en-ID" sz="2400" dirty="0" err="1"/>
            <a:t>Akselerasi</a:t>
          </a:r>
          <a:r>
            <a:rPr lang="en-ID" sz="2400" dirty="0"/>
            <a:t> </a:t>
          </a:r>
          <a:r>
            <a:rPr lang="en-ID" sz="2400" dirty="0" err="1"/>
            <a:t>Penelitian</a:t>
          </a:r>
          <a:r>
            <a:rPr lang="en-ID" sz="2400" dirty="0"/>
            <a:t>, </a:t>
          </a:r>
          <a:r>
            <a:rPr lang="en-ID" sz="2400" dirty="0" err="1"/>
            <a:t>Riset</a:t>
          </a:r>
          <a:r>
            <a:rPr lang="en-ID" sz="2400" dirty="0"/>
            <a:t>, </a:t>
          </a:r>
          <a:r>
            <a:rPr lang="en-ID" sz="2400" dirty="0" err="1"/>
            <a:t>Publikasi</a:t>
          </a:r>
          <a:r>
            <a:rPr lang="en-ID" sz="2400" dirty="0"/>
            <a:t> dan </a:t>
          </a:r>
          <a:r>
            <a:rPr lang="en-ID" sz="2400" dirty="0" err="1"/>
            <a:t>Inovasi</a:t>
          </a:r>
          <a:r>
            <a:rPr lang="en-ID" sz="2400" dirty="0"/>
            <a:t>;</a:t>
          </a:r>
          <a:endParaRPr lang="en-US" sz="2400" dirty="0">
            <a:solidFill>
              <a:schemeClr val="bg1"/>
            </a:solidFill>
          </a:endParaRPr>
        </a:p>
      </dgm:t>
    </dgm:pt>
    <dgm:pt modelId="{798905B8-4E21-4B55-A11F-284AC36A1F05}" type="parTrans" cxnId="{2EFF565F-585D-4C8B-A7E0-DB64715116B9}">
      <dgm:prSet/>
      <dgm:spPr/>
      <dgm:t>
        <a:bodyPr/>
        <a:lstStyle/>
        <a:p>
          <a:endParaRPr lang="en-US"/>
        </a:p>
      </dgm:t>
    </dgm:pt>
    <dgm:pt modelId="{F92D75CE-7B48-408E-BE32-DFD3CDA16E6E}" type="sibTrans" cxnId="{2EFF565F-585D-4C8B-A7E0-DB64715116B9}">
      <dgm:prSet/>
      <dgm:spPr/>
      <dgm:t>
        <a:bodyPr/>
        <a:lstStyle/>
        <a:p>
          <a:endParaRPr lang="en-US"/>
        </a:p>
      </dgm:t>
    </dgm:pt>
    <dgm:pt modelId="{CF4B3EAA-4780-47E5-975D-938FFA234129}">
      <dgm:prSet phldrT="[Text]" custT="1"/>
      <dgm:spPr>
        <a:solidFill>
          <a:srgbClr val="FFC000"/>
        </a:solidFill>
      </dgm:spPr>
      <dgm:t>
        <a:bodyPr/>
        <a:lstStyle/>
        <a:p>
          <a:r>
            <a:rPr lang="en-ID" sz="1800" b="1" dirty="0">
              <a:solidFill>
                <a:schemeClr val="tx1"/>
              </a:solidFill>
            </a:rPr>
            <a:t>3. </a:t>
          </a:r>
          <a:r>
            <a:rPr lang="en-ID" sz="1800" b="1" dirty="0" err="1">
              <a:solidFill>
                <a:schemeClr val="tx1"/>
              </a:solidFill>
            </a:rPr>
            <a:t>Akselerasi</a:t>
          </a:r>
          <a:r>
            <a:rPr lang="en-ID" sz="1800" b="1" dirty="0">
              <a:solidFill>
                <a:schemeClr val="tx1"/>
              </a:solidFill>
            </a:rPr>
            <a:t> </a:t>
          </a:r>
          <a:r>
            <a:rPr lang="en-ID" sz="1800" b="1" dirty="0" err="1">
              <a:solidFill>
                <a:schemeClr val="tx1"/>
              </a:solidFill>
            </a:rPr>
            <a:t>Reorientasi</a:t>
          </a:r>
          <a:r>
            <a:rPr lang="en-ID" sz="1800" b="1" dirty="0">
              <a:solidFill>
                <a:schemeClr val="tx1"/>
              </a:solidFill>
            </a:rPr>
            <a:t> Hasil </a:t>
          </a:r>
          <a:r>
            <a:rPr lang="en-ID" sz="1800" b="1" dirty="0" err="1">
              <a:solidFill>
                <a:schemeClr val="tx1"/>
              </a:solidFill>
            </a:rPr>
            <a:t>Hasil</a:t>
          </a:r>
          <a:r>
            <a:rPr lang="en-ID" sz="1800" b="1" dirty="0">
              <a:solidFill>
                <a:schemeClr val="tx1"/>
              </a:solidFill>
            </a:rPr>
            <a:t> </a:t>
          </a:r>
          <a:r>
            <a:rPr lang="en-ID" sz="1800" b="1" dirty="0" err="1">
              <a:solidFill>
                <a:schemeClr val="tx1"/>
              </a:solidFill>
            </a:rPr>
            <a:t>Penelitian</a:t>
          </a:r>
          <a:r>
            <a:rPr lang="en-ID" sz="1800" b="1" dirty="0">
              <a:solidFill>
                <a:schemeClr val="tx1"/>
              </a:solidFill>
            </a:rPr>
            <a:t> yang </a:t>
          </a:r>
          <a:r>
            <a:rPr lang="en-ID" sz="1800" b="1" dirty="0" err="1">
              <a:solidFill>
                <a:schemeClr val="tx1"/>
              </a:solidFill>
            </a:rPr>
            <a:t>terpublikasi</a:t>
          </a:r>
          <a:r>
            <a:rPr lang="en-ID" sz="1800" b="1" dirty="0">
              <a:solidFill>
                <a:schemeClr val="tx1"/>
              </a:solidFill>
            </a:rPr>
            <a:t> di </a:t>
          </a:r>
          <a:r>
            <a:rPr lang="en-ID" sz="1800" b="1" dirty="0" err="1">
              <a:solidFill>
                <a:schemeClr val="tx1"/>
              </a:solidFill>
            </a:rPr>
            <a:t>Jurnal</a:t>
          </a:r>
          <a:r>
            <a:rPr lang="en-ID" sz="1800" b="1" dirty="0">
              <a:solidFill>
                <a:schemeClr val="tx1"/>
              </a:solidFill>
            </a:rPr>
            <a:t> </a:t>
          </a:r>
          <a:r>
            <a:rPr lang="en-ID" sz="1800" b="1" dirty="0" err="1">
              <a:solidFill>
                <a:schemeClr val="tx1"/>
              </a:solidFill>
            </a:rPr>
            <a:t>bereputasi</a:t>
          </a:r>
          <a:endParaRPr lang="en-US" sz="1800" b="1" dirty="0">
            <a:solidFill>
              <a:schemeClr val="tx1"/>
            </a:solidFill>
          </a:endParaRPr>
        </a:p>
      </dgm:t>
    </dgm:pt>
    <dgm:pt modelId="{6E554B5A-4DEA-451A-99F1-7F668045AA59}" type="parTrans" cxnId="{0ABB30C7-8B5A-4010-9A06-F096EC4EA89B}">
      <dgm:prSet/>
      <dgm:spPr/>
      <dgm:t>
        <a:bodyPr/>
        <a:lstStyle/>
        <a:p>
          <a:endParaRPr lang="en-US"/>
        </a:p>
      </dgm:t>
    </dgm:pt>
    <dgm:pt modelId="{FD9398ED-CD5D-4189-8B92-906CAD632FD2}" type="sibTrans" cxnId="{0ABB30C7-8B5A-4010-9A06-F096EC4EA89B}">
      <dgm:prSet/>
      <dgm:spPr/>
      <dgm:t>
        <a:bodyPr/>
        <a:lstStyle/>
        <a:p>
          <a:endParaRPr lang="en-US"/>
        </a:p>
      </dgm:t>
    </dgm:pt>
    <dgm:pt modelId="{F2957C31-2D45-4760-9D3B-633338C900A2}">
      <dgm:prSet phldrT="[Text]"/>
      <dgm:spPr>
        <a:solidFill>
          <a:schemeClr val="accent2"/>
        </a:solidFill>
      </dgm:spPr>
      <dgm:t>
        <a:bodyPr/>
        <a:lstStyle/>
        <a:p>
          <a:r>
            <a:rPr lang="en-ID" b="1" dirty="0">
              <a:solidFill>
                <a:schemeClr val="tx1"/>
              </a:solidFill>
            </a:rPr>
            <a:t>5. </a:t>
          </a:r>
          <a:r>
            <a:rPr lang="en-ID" b="1" dirty="0" err="1">
              <a:solidFill>
                <a:schemeClr val="tx1"/>
              </a:solidFill>
            </a:rPr>
            <a:t>Akselarasi</a:t>
          </a:r>
          <a:r>
            <a:rPr lang="en-ID" b="1" dirty="0">
              <a:solidFill>
                <a:schemeClr val="tx1"/>
              </a:solidFill>
            </a:rPr>
            <a:t> Kerjasama </a:t>
          </a:r>
          <a:r>
            <a:rPr lang="en-ID" b="1" dirty="0" err="1">
              <a:solidFill>
                <a:schemeClr val="tx1"/>
              </a:solidFill>
            </a:rPr>
            <a:t>dengan</a:t>
          </a:r>
          <a:r>
            <a:rPr lang="en-ID" b="1" dirty="0">
              <a:solidFill>
                <a:schemeClr val="tx1"/>
              </a:solidFill>
            </a:rPr>
            <a:t> </a:t>
          </a:r>
          <a:r>
            <a:rPr lang="en-ID" b="1" dirty="0" err="1">
              <a:solidFill>
                <a:schemeClr val="tx1"/>
              </a:solidFill>
            </a:rPr>
            <a:t>multipihak</a:t>
          </a:r>
          <a:r>
            <a:rPr lang="en-ID" b="1" dirty="0">
              <a:solidFill>
                <a:schemeClr val="tx1"/>
              </a:solidFill>
            </a:rPr>
            <a:t> </a:t>
          </a:r>
          <a:r>
            <a:rPr lang="en-ID" b="1" dirty="0" err="1">
              <a:solidFill>
                <a:schemeClr val="tx1"/>
              </a:solidFill>
            </a:rPr>
            <a:t>dalam</a:t>
          </a:r>
          <a:r>
            <a:rPr lang="en-ID" b="1" dirty="0">
              <a:solidFill>
                <a:schemeClr val="tx1"/>
              </a:solidFill>
            </a:rPr>
            <a:t> </a:t>
          </a:r>
          <a:r>
            <a:rPr lang="en-ID" b="1" dirty="0" err="1">
              <a:solidFill>
                <a:schemeClr val="tx1"/>
              </a:solidFill>
            </a:rPr>
            <a:t>Penelitian</a:t>
          </a:r>
          <a:r>
            <a:rPr lang="en-ID" b="1" dirty="0">
              <a:solidFill>
                <a:schemeClr val="tx1"/>
              </a:solidFill>
            </a:rPr>
            <a:t> dan </a:t>
          </a:r>
          <a:r>
            <a:rPr lang="en-ID" b="1" dirty="0" err="1">
              <a:solidFill>
                <a:schemeClr val="tx1"/>
              </a:solidFill>
            </a:rPr>
            <a:t>Pengabdian</a:t>
          </a:r>
          <a:r>
            <a:rPr lang="en-ID" b="1" dirty="0">
              <a:solidFill>
                <a:schemeClr val="tx1"/>
              </a:solidFill>
            </a:rPr>
            <a:t> </a:t>
          </a:r>
          <a:r>
            <a:rPr lang="en-ID" b="1" dirty="0" err="1">
              <a:solidFill>
                <a:schemeClr val="tx1"/>
              </a:solidFill>
            </a:rPr>
            <a:t>Mayarakat</a:t>
          </a:r>
          <a:endParaRPr lang="en-US" b="1" dirty="0">
            <a:solidFill>
              <a:schemeClr val="tx1"/>
            </a:solidFill>
          </a:endParaRPr>
        </a:p>
      </dgm:t>
    </dgm:pt>
    <dgm:pt modelId="{15C9F073-F97D-4F69-A830-9213DD7F07D9}" type="parTrans" cxnId="{3075F84E-9EBE-4DAC-BED8-984F2077142D}">
      <dgm:prSet/>
      <dgm:spPr/>
      <dgm:t>
        <a:bodyPr/>
        <a:lstStyle/>
        <a:p>
          <a:endParaRPr lang="en-US"/>
        </a:p>
      </dgm:t>
    </dgm:pt>
    <dgm:pt modelId="{AB09101D-E85F-4378-BEB5-A6A50EE09EEF}" type="sibTrans" cxnId="{3075F84E-9EBE-4DAC-BED8-984F2077142D}">
      <dgm:prSet/>
      <dgm:spPr/>
      <dgm:t>
        <a:bodyPr/>
        <a:lstStyle/>
        <a:p>
          <a:endParaRPr lang="en-US"/>
        </a:p>
      </dgm:t>
    </dgm:pt>
    <dgm:pt modelId="{5CB22F49-110E-4E98-9400-26396E837CB2}" type="pres">
      <dgm:prSet presAssocID="{DBA6322D-5582-4F02-B135-A2E5ECD6EE45}" presName="cycle" presStyleCnt="0">
        <dgm:presLayoutVars>
          <dgm:dir/>
          <dgm:resizeHandles val="exact"/>
        </dgm:presLayoutVars>
      </dgm:prSet>
      <dgm:spPr/>
    </dgm:pt>
    <dgm:pt modelId="{1E6AE58F-2AF5-4AD6-A285-B33D585A62CB}" type="pres">
      <dgm:prSet presAssocID="{BEB6655C-1BA5-413C-810B-47B190461172}" presName="node" presStyleLbl="node1" presStyleIdx="0" presStyleCnt="4" custScaleX="230231">
        <dgm:presLayoutVars>
          <dgm:bulletEnabled val="1"/>
        </dgm:presLayoutVars>
      </dgm:prSet>
      <dgm:spPr/>
    </dgm:pt>
    <dgm:pt modelId="{1A7641E9-0B92-4BC6-BB6C-53260876F959}" type="pres">
      <dgm:prSet presAssocID="{61598DFD-D374-4796-B1C8-D5CD10DC4078}" presName="sibTrans" presStyleLbl="sibTrans2D1" presStyleIdx="0" presStyleCnt="4"/>
      <dgm:spPr/>
    </dgm:pt>
    <dgm:pt modelId="{3D26D0C1-8789-4516-967E-58F0378091EF}" type="pres">
      <dgm:prSet presAssocID="{61598DFD-D374-4796-B1C8-D5CD10DC4078}" presName="connectorText" presStyleLbl="sibTrans2D1" presStyleIdx="0" presStyleCnt="4"/>
      <dgm:spPr/>
    </dgm:pt>
    <dgm:pt modelId="{EFD3FC45-6199-456B-8968-728D1901F223}" type="pres">
      <dgm:prSet presAssocID="{A919E78A-701A-4666-9A93-1CA35613687D}" presName="node" presStyleLbl="node1" presStyleIdx="1" presStyleCnt="4" custScaleX="192618" custScaleY="157728" custRadScaleRad="167162" custRadScaleInc="-4219">
        <dgm:presLayoutVars>
          <dgm:bulletEnabled val="1"/>
        </dgm:presLayoutVars>
      </dgm:prSet>
      <dgm:spPr/>
    </dgm:pt>
    <dgm:pt modelId="{D9C634B3-FE44-4A8F-8B93-85A8960A9C6C}" type="pres">
      <dgm:prSet presAssocID="{F92D75CE-7B48-408E-BE32-DFD3CDA16E6E}" presName="sibTrans" presStyleLbl="sibTrans2D1" presStyleIdx="1" presStyleCnt="4"/>
      <dgm:spPr/>
    </dgm:pt>
    <dgm:pt modelId="{0FD61250-8D40-4B85-B127-0CA165AF30E1}" type="pres">
      <dgm:prSet presAssocID="{F92D75CE-7B48-408E-BE32-DFD3CDA16E6E}" presName="connectorText" presStyleLbl="sibTrans2D1" presStyleIdx="1" presStyleCnt="4"/>
      <dgm:spPr/>
    </dgm:pt>
    <dgm:pt modelId="{A4F30C37-CE8E-4576-95F2-1F3FB0660CE2}" type="pres">
      <dgm:prSet presAssocID="{CF4B3EAA-4780-47E5-975D-938FFA234129}" presName="node" presStyleLbl="node1" presStyleIdx="2" presStyleCnt="4" custScaleX="455070">
        <dgm:presLayoutVars>
          <dgm:bulletEnabled val="1"/>
        </dgm:presLayoutVars>
      </dgm:prSet>
      <dgm:spPr/>
    </dgm:pt>
    <dgm:pt modelId="{C021DD5D-8041-4583-84B1-B6E5506CC5E6}" type="pres">
      <dgm:prSet presAssocID="{FD9398ED-CD5D-4189-8B92-906CAD632FD2}" presName="sibTrans" presStyleLbl="sibTrans2D1" presStyleIdx="2" presStyleCnt="4"/>
      <dgm:spPr/>
    </dgm:pt>
    <dgm:pt modelId="{15E30E81-5BF5-494E-889E-C7C0E4874655}" type="pres">
      <dgm:prSet presAssocID="{FD9398ED-CD5D-4189-8B92-906CAD632FD2}" presName="connectorText" presStyleLbl="sibTrans2D1" presStyleIdx="2" presStyleCnt="4"/>
      <dgm:spPr/>
    </dgm:pt>
    <dgm:pt modelId="{9204F7E7-82AD-41BE-8AE4-1D1057A1214C}" type="pres">
      <dgm:prSet presAssocID="{F2957C31-2D45-4760-9D3B-633338C900A2}" presName="node" presStyleLbl="node1" presStyleIdx="3" presStyleCnt="4" custScaleX="255771" custRadScaleRad="246006" custRadScaleInc="4778">
        <dgm:presLayoutVars>
          <dgm:bulletEnabled val="1"/>
        </dgm:presLayoutVars>
      </dgm:prSet>
      <dgm:spPr/>
    </dgm:pt>
    <dgm:pt modelId="{93D46850-DEED-4D8A-A1F8-DB9D91AD7F96}" type="pres">
      <dgm:prSet presAssocID="{AB09101D-E85F-4378-BEB5-A6A50EE09EEF}" presName="sibTrans" presStyleLbl="sibTrans2D1" presStyleIdx="3" presStyleCnt="4"/>
      <dgm:spPr/>
    </dgm:pt>
    <dgm:pt modelId="{CECBA38D-B8B5-43AB-8B00-4276948BD6AA}" type="pres">
      <dgm:prSet presAssocID="{AB09101D-E85F-4378-BEB5-A6A50EE09EEF}" presName="connectorText" presStyleLbl="sibTrans2D1" presStyleIdx="3" presStyleCnt="4"/>
      <dgm:spPr/>
    </dgm:pt>
  </dgm:ptLst>
  <dgm:cxnLst>
    <dgm:cxn modelId="{807D1416-A653-49DC-A794-6DEBDA617A47}" type="presOf" srcId="{AB09101D-E85F-4378-BEB5-A6A50EE09EEF}" destId="{93D46850-DEED-4D8A-A1F8-DB9D91AD7F96}" srcOrd="0" destOrd="0" presId="urn:microsoft.com/office/officeart/2005/8/layout/cycle2"/>
    <dgm:cxn modelId="{1FAC0332-4F5B-42C6-8384-75C4FA0AE242}" srcId="{DBA6322D-5582-4F02-B135-A2E5ECD6EE45}" destId="{BEB6655C-1BA5-413C-810B-47B190461172}" srcOrd="0" destOrd="0" parTransId="{6FAFAEE3-54CB-4C10-90E4-87CE6956CF68}" sibTransId="{61598DFD-D374-4796-B1C8-D5CD10DC4078}"/>
    <dgm:cxn modelId="{2EFF565F-585D-4C8B-A7E0-DB64715116B9}" srcId="{DBA6322D-5582-4F02-B135-A2E5ECD6EE45}" destId="{A919E78A-701A-4666-9A93-1CA35613687D}" srcOrd="1" destOrd="0" parTransId="{798905B8-4E21-4B55-A11F-284AC36A1F05}" sibTransId="{F92D75CE-7B48-408E-BE32-DFD3CDA16E6E}"/>
    <dgm:cxn modelId="{9C174242-F0C1-49D2-AEB9-001792B5327D}" type="presOf" srcId="{CF4B3EAA-4780-47E5-975D-938FFA234129}" destId="{A4F30C37-CE8E-4576-95F2-1F3FB0660CE2}" srcOrd="0" destOrd="0" presId="urn:microsoft.com/office/officeart/2005/8/layout/cycle2"/>
    <dgm:cxn modelId="{BD25314E-FC2D-46D6-8C63-FCFCE80A06C5}" type="presOf" srcId="{F92D75CE-7B48-408E-BE32-DFD3CDA16E6E}" destId="{D9C634B3-FE44-4A8F-8B93-85A8960A9C6C}" srcOrd="0" destOrd="0" presId="urn:microsoft.com/office/officeart/2005/8/layout/cycle2"/>
    <dgm:cxn modelId="{3075F84E-9EBE-4DAC-BED8-984F2077142D}" srcId="{DBA6322D-5582-4F02-B135-A2E5ECD6EE45}" destId="{F2957C31-2D45-4760-9D3B-633338C900A2}" srcOrd="3" destOrd="0" parTransId="{15C9F073-F97D-4F69-A830-9213DD7F07D9}" sibTransId="{AB09101D-E85F-4378-BEB5-A6A50EE09EEF}"/>
    <dgm:cxn modelId="{20A7BE9A-88C2-446E-B7E2-0ECE552AA15B}" type="presOf" srcId="{A919E78A-701A-4666-9A93-1CA35613687D}" destId="{EFD3FC45-6199-456B-8968-728D1901F223}" srcOrd="0" destOrd="0" presId="urn:microsoft.com/office/officeart/2005/8/layout/cycle2"/>
    <dgm:cxn modelId="{31FDFD9C-A7A7-4DD9-9487-3B3DABA53E9D}" type="presOf" srcId="{AB09101D-E85F-4378-BEB5-A6A50EE09EEF}" destId="{CECBA38D-B8B5-43AB-8B00-4276948BD6AA}" srcOrd="1" destOrd="0" presId="urn:microsoft.com/office/officeart/2005/8/layout/cycle2"/>
    <dgm:cxn modelId="{D1DD489E-6E1D-4507-820D-EFB2D8A4E453}" type="presOf" srcId="{FD9398ED-CD5D-4189-8B92-906CAD632FD2}" destId="{C021DD5D-8041-4583-84B1-B6E5506CC5E6}" srcOrd="0" destOrd="0" presId="urn:microsoft.com/office/officeart/2005/8/layout/cycle2"/>
    <dgm:cxn modelId="{CBD1E8A9-5EC9-444D-8FF2-C523542B8EF5}" type="presOf" srcId="{FD9398ED-CD5D-4189-8B92-906CAD632FD2}" destId="{15E30E81-5BF5-494E-889E-C7C0E4874655}" srcOrd="1" destOrd="0" presId="urn:microsoft.com/office/officeart/2005/8/layout/cycle2"/>
    <dgm:cxn modelId="{F70289B7-13EE-4ABC-BDA6-CFC0CA5D48F1}" type="presOf" srcId="{F2957C31-2D45-4760-9D3B-633338C900A2}" destId="{9204F7E7-82AD-41BE-8AE4-1D1057A1214C}" srcOrd="0" destOrd="0" presId="urn:microsoft.com/office/officeart/2005/8/layout/cycle2"/>
    <dgm:cxn modelId="{E53FC0BA-5A6B-4CB0-A6AF-11EEBDDDDFD4}" type="presOf" srcId="{61598DFD-D374-4796-B1C8-D5CD10DC4078}" destId="{1A7641E9-0B92-4BC6-BB6C-53260876F959}" srcOrd="0" destOrd="0" presId="urn:microsoft.com/office/officeart/2005/8/layout/cycle2"/>
    <dgm:cxn modelId="{05404FBD-A56E-4D7A-B153-1B20244BBE58}" type="presOf" srcId="{F92D75CE-7B48-408E-BE32-DFD3CDA16E6E}" destId="{0FD61250-8D40-4B85-B127-0CA165AF30E1}" srcOrd="1" destOrd="0" presId="urn:microsoft.com/office/officeart/2005/8/layout/cycle2"/>
    <dgm:cxn modelId="{0ABB30C7-8B5A-4010-9A06-F096EC4EA89B}" srcId="{DBA6322D-5582-4F02-B135-A2E5ECD6EE45}" destId="{CF4B3EAA-4780-47E5-975D-938FFA234129}" srcOrd="2" destOrd="0" parTransId="{6E554B5A-4DEA-451A-99F1-7F668045AA59}" sibTransId="{FD9398ED-CD5D-4189-8B92-906CAD632FD2}"/>
    <dgm:cxn modelId="{A1708BDC-8B8E-45F3-B0B1-1B8AD704F9DA}" type="presOf" srcId="{BEB6655C-1BA5-413C-810B-47B190461172}" destId="{1E6AE58F-2AF5-4AD6-A285-B33D585A62CB}" srcOrd="0" destOrd="0" presId="urn:microsoft.com/office/officeart/2005/8/layout/cycle2"/>
    <dgm:cxn modelId="{E008CCEE-4C7F-4AE5-BB2D-328780DFC3F2}" type="presOf" srcId="{DBA6322D-5582-4F02-B135-A2E5ECD6EE45}" destId="{5CB22F49-110E-4E98-9400-26396E837CB2}" srcOrd="0" destOrd="0" presId="urn:microsoft.com/office/officeart/2005/8/layout/cycle2"/>
    <dgm:cxn modelId="{1990BDF3-B48D-44D5-BB34-05B9C4E6BC3F}" type="presOf" srcId="{61598DFD-D374-4796-B1C8-D5CD10DC4078}" destId="{3D26D0C1-8789-4516-967E-58F0378091EF}" srcOrd="1" destOrd="0" presId="urn:microsoft.com/office/officeart/2005/8/layout/cycle2"/>
    <dgm:cxn modelId="{D5B88AE1-861D-4CF0-8BDD-8E00B314EA94}" type="presParOf" srcId="{5CB22F49-110E-4E98-9400-26396E837CB2}" destId="{1E6AE58F-2AF5-4AD6-A285-B33D585A62CB}" srcOrd="0" destOrd="0" presId="urn:microsoft.com/office/officeart/2005/8/layout/cycle2"/>
    <dgm:cxn modelId="{79828047-5496-4582-A546-055CE157341A}" type="presParOf" srcId="{5CB22F49-110E-4E98-9400-26396E837CB2}" destId="{1A7641E9-0B92-4BC6-BB6C-53260876F959}" srcOrd="1" destOrd="0" presId="urn:microsoft.com/office/officeart/2005/8/layout/cycle2"/>
    <dgm:cxn modelId="{1A4A0869-B06E-4388-A1D9-F2D3977634C9}" type="presParOf" srcId="{1A7641E9-0B92-4BC6-BB6C-53260876F959}" destId="{3D26D0C1-8789-4516-967E-58F0378091EF}" srcOrd="0" destOrd="0" presId="urn:microsoft.com/office/officeart/2005/8/layout/cycle2"/>
    <dgm:cxn modelId="{FBBAA649-E16C-462E-8DB0-8AA7785DF944}" type="presParOf" srcId="{5CB22F49-110E-4E98-9400-26396E837CB2}" destId="{EFD3FC45-6199-456B-8968-728D1901F223}" srcOrd="2" destOrd="0" presId="urn:microsoft.com/office/officeart/2005/8/layout/cycle2"/>
    <dgm:cxn modelId="{F8BF56D0-D12C-4EB3-A735-2292C178E291}" type="presParOf" srcId="{5CB22F49-110E-4E98-9400-26396E837CB2}" destId="{D9C634B3-FE44-4A8F-8B93-85A8960A9C6C}" srcOrd="3" destOrd="0" presId="urn:microsoft.com/office/officeart/2005/8/layout/cycle2"/>
    <dgm:cxn modelId="{76BDE2B4-451A-44F0-8E69-320A31412CD4}" type="presParOf" srcId="{D9C634B3-FE44-4A8F-8B93-85A8960A9C6C}" destId="{0FD61250-8D40-4B85-B127-0CA165AF30E1}" srcOrd="0" destOrd="0" presId="urn:microsoft.com/office/officeart/2005/8/layout/cycle2"/>
    <dgm:cxn modelId="{DF2D844A-3E6D-4962-B48C-83D199A50DAF}" type="presParOf" srcId="{5CB22F49-110E-4E98-9400-26396E837CB2}" destId="{A4F30C37-CE8E-4576-95F2-1F3FB0660CE2}" srcOrd="4" destOrd="0" presId="urn:microsoft.com/office/officeart/2005/8/layout/cycle2"/>
    <dgm:cxn modelId="{7792DD29-2A1E-4C60-AD5C-724DDB504F6E}" type="presParOf" srcId="{5CB22F49-110E-4E98-9400-26396E837CB2}" destId="{C021DD5D-8041-4583-84B1-B6E5506CC5E6}" srcOrd="5" destOrd="0" presId="urn:microsoft.com/office/officeart/2005/8/layout/cycle2"/>
    <dgm:cxn modelId="{68EE0A8A-785D-4511-89B3-0CE87E6157C7}" type="presParOf" srcId="{C021DD5D-8041-4583-84B1-B6E5506CC5E6}" destId="{15E30E81-5BF5-494E-889E-C7C0E4874655}" srcOrd="0" destOrd="0" presId="urn:microsoft.com/office/officeart/2005/8/layout/cycle2"/>
    <dgm:cxn modelId="{81304EF4-ACD8-4235-BDA8-26C8453D45D5}" type="presParOf" srcId="{5CB22F49-110E-4E98-9400-26396E837CB2}" destId="{9204F7E7-82AD-41BE-8AE4-1D1057A1214C}" srcOrd="6" destOrd="0" presId="urn:microsoft.com/office/officeart/2005/8/layout/cycle2"/>
    <dgm:cxn modelId="{7B191276-5253-4595-A192-6F5253269DA7}" type="presParOf" srcId="{5CB22F49-110E-4E98-9400-26396E837CB2}" destId="{93D46850-DEED-4D8A-A1F8-DB9D91AD7F96}" srcOrd="7" destOrd="0" presId="urn:microsoft.com/office/officeart/2005/8/layout/cycle2"/>
    <dgm:cxn modelId="{DFB8159F-B866-4BC7-8691-8C5CC835FD53}" type="presParOf" srcId="{93D46850-DEED-4D8A-A1F8-DB9D91AD7F96}" destId="{CECBA38D-B8B5-43AB-8B00-4276948BD6A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A43044-B24C-4C3F-A6D4-F830AD443A8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5E134FB-7336-4D30-90B3-3721B3276642}">
      <dgm:prSet phldrT="[Text]"/>
      <dgm:spPr/>
      <dgm:t>
        <a:bodyPr/>
        <a:lstStyle/>
        <a:p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Partisipasi</a:t>
          </a:r>
          <a:r>
            <a:rPr lang="en-ID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</a:t>
          </a:r>
          <a:endParaRPr lang="id-ID" dirty="0"/>
        </a:p>
      </dgm:t>
    </dgm:pt>
    <dgm:pt modelId="{A55703E1-BA1F-4AF3-8699-399D38779E0F}" type="parTrans" cxnId="{6CEA796F-D952-4091-83BC-31EE92E12F70}">
      <dgm:prSet/>
      <dgm:spPr/>
      <dgm:t>
        <a:bodyPr/>
        <a:lstStyle/>
        <a:p>
          <a:endParaRPr lang="id-ID"/>
        </a:p>
      </dgm:t>
    </dgm:pt>
    <dgm:pt modelId="{4FCC9CF3-DDAF-4495-B010-BBE72DF01C85}" type="sibTrans" cxnId="{6CEA796F-D952-4091-83BC-31EE92E12F70}">
      <dgm:prSet/>
      <dgm:spPr/>
      <dgm:t>
        <a:bodyPr/>
        <a:lstStyle/>
        <a:p>
          <a:endParaRPr lang="id-ID"/>
        </a:p>
      </dgm:t>
    </dgm:pt>
    <dgm:pt modelId="{C81ADA77-2EB5-4E5B-B637-7ED5E3BA7A9D}">
      <dgm:prSet phldrT="[Text]"/>
      <dgm:spPr/>
      <dgm:t>
        <a:bodyPr/>
        <a:lstStyle/>
        <a:p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Pemberdayaan</a:t>
          </a:r>
          <a:endParaRPr lang="id-ID" dirty="0"/>
        </a:p>
      </dgm:t>
    </dgm:pt>
    <dgm:pt modelId="{FE67C4F9-D4CB-4183-AC27-0422DF7ADD93}" type="parTrans" cxnId="{48FBC61F-9D35-417B-9EEA-55E28244661F}">
      <dgm:prSet/>
      <dgm:spPr/>
      <dgm:t>
        <a:bodyPr/>
        <a:lstStyle/>
        <a:p>
          <a:endParaRPr lang="id-ID"/>
        </a:p>
      </dgm:t>
    </dgm:pt>
    <dgm:pt modelId="{9A19C6F3-4AAE-4BFA-9315-483A843992B9}" type="sibTrans" cxnId="{48FBC61F-9D35-417B-9EEA-55E28244661F}">
      <dgm:prSet/>
      <dgm:spPr/>
      <dgm:t>
        <a:bodyPr/>
        <a:lstStyle/>
        <a:p>
          <a:endParaRPr lang="id-ID"/>
        </a:p>
      </dgm:t>
    </dgm:pt>
    <dgm:pt modelId="{A4CC9BBA-3449-4515-8543-9D6DB1C3180F}">
      <dgm:prSet phldrT="[Text]"/>
      <dgm:spPr/>
      <dgm:t>
        <a:bodyPr/>
        <a:lstStyle/>
        <a:p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Kesetaraan</a:t>
          </a:r>
          <a:r>
            <a:rPr lang="en-ID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keadilan</a:t>
          </a:r>
          <a:r>
            <a:rPr lang="en-ID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gender</a:t>
          </a:r>
          <a:endParaRPr lang="id-ID" dirty="0"/>
        </a:p>
      </dgm:t>
    </dgm:pt>
    <dgm:pt modelId="{996C257C-C833-4D74-9595-2DB29336F1A9}" type="parTrans" cxnId="{9B6040B5-AA2C-479B-94E6-768C32B62037}">
      <dgm:prSet/>
      <dgm:spPr/>
      <dgm:t>
        <a:bodyPr/>
        <a:lstStyle/>
        <a:p>
          <a:endParaRPr lang="id-ID"/>
        </a:p>
      </dgm:t>
    </dgm:pt>
    <dgm:pt modelId="{D09D9310-10B2-47B7-BF12-A311CC2C4147}" type="sibTrans" cxnId="{9B6040B5-AA2C-479B-94E6-768C32B62037}">
      <dgm:prSet/>
      <dgm:spPr/>
      <dgm:t>
        <a:bodyPr/>
        <a:lstStyle/>
        <a:p>
          <a:endParaRPr lang="id-ID"/>
        </a:p>
      </dgm:t>
    </dgm:pt>
    <dgm:pt modelId="{C6774DD2-3EE7-4BC6-8C02-E3D2B6784CF1}">
      <dgm:prSet phldrT="[Text]"/>
      <dgm:spPr/>
      <dgm:t>
        <a:bodyPr/>
        <a:lstStyle/>
        <a:p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Akuntabilitas</a:t>
          </a:r>
          <a:r>
            <a:rPr lang="en-ID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Transparansi</a:t>
          </a:r>
          <a:r>
            <a:rPr lang="en-ID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</a:t>
          </a:r>
          <a:endParaRPr lang="id-ID" dirty="0"/>
        </a:p>
      </dgm:t>
    </dgm:pt>
    <dgm:pt modelId="{941E2E65-4FA7-4310-B4BA-40F1E6D842DB}" type="parTrans" cxnId="{CE7A8DED-A460-4437-999C-59B844E9B7F5}">
      <dgm:prSet/>
      <dgm:spPr/>
      <dgm:t>
        <a:bodyPr/>
        <a:lstStyle/>
        <a:p>
          <a:endParaRPr lang="id-ID"/>
        </a:p>
      </dgm:t>
    </dgm:pt>
    <dgm:pt modelId="{C793D014-92F9-4653-A496-CDC5D648745D}" type="sibTrans" cxnId="{CE7A8DED-A460-4437-999C-59B844E9B7F5}">
      <dgm:prSet/>
      <dgm:spPr/>
      <dgm:t>
        <a:bodyPr/>
        <a:lstStyle/>
        <a:p>
          <a:endParaRPr lang="id-ID"/>
        </a:p>
      </dgm:t>
    </dgm:pt>
    <dgm:pt modelId="{6473E794-E93D-46ED-A06E-9DEEF0A87A9F}">
      <dgm:prSet phldrT="[Text]"/>
      <dgm:spPr/>
      <dgm:t>
        <a:bodyPr/>
        <a:lstStyle/>
        <a:p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Kemitraan</a:t>
          </a:r>
          <a:r>
            <a:rPr lang="en-ID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Kolaboratif</a:t>
          </a:r>
          <a:r>
            <a:rPr lang="en-ID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id-ID" dirty="0"/>
        </a:p>
      </dgm:t>
    </dgm:pt>
    <dgm:pt modelId="{99A6B362-ED7B-454F-9DCC-11B365E907D0}" type="parTrans" cxnId="{E30E6A7F-B2B1-4088-BF41-7DF2FC12CF37}">
      <dgm:prSet/>
      <dgm:spPr/>
      <dgm:t>
        <a:bodyPr/>
        <a:lstStyle/>
        <a:p>
          <a:endParaRPr lang="id-ID"/>
        </a:p>
      </dgm:t>
    </dgm:pt>
    <dgm:pt modelId="{CA7A5788-3D7C-4768-84F5-3D03655F7571}" type="sibTrans" cxnId="{E30E6A7F-B2B1-4088-BF41-7DF2FC12CF37}">
      <dgm:prSet/>
      <dgm:spPr/>
      <dgm:t>
        <a:bodyPr/>
        <a:lstStyle/>
        <a:p>
          <a:endParaRPr lang="id-ID"/>
        </a:p>
      </dgm:t>
    </dgm:pt>
    <dgm:pt modelId="{CACC0564-1637-49A3-B8CF-317DE141B55D}">
      <dgm:prSet phldrT="[Text]"/>
      <dgm:spPr/>
      <dgm:t>
        <a:bodyPr/>
        <a:lstStyle/>
        <a:p>
          <a:r>
            <a:rPr lang="en-ID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Keberlanjutan</a:t>
          </a:r>
          <a:endParaRPr lang="id-ID" dirty="0"/>
        </a:p>
      </dgm:t>
    </dgm:pt>
    <dgm:pt modelId="{0C62EE42-07FC-4972-94A3-2734593CF064}" type="parTrans" cxnId="{17DAE889-C60F-40E2-B491-EEA8717F0E49}">
      <dgm:prSet/>
      <dgm:spPr/>
      <dgm:t>
        <a:bodyPr/>
        <a:lstStyle/>
        <a:p>
          <a:endParaRPr lang="id-ID"/>
        </a:p>
      </dgm:t>
    </dgm:pt>
    <dgm:pt modelId="{FDA7209F-66AE-471B-B921-AAEEBC58C63B}" type="sibTrans" cxnId="{17DAE889-C60F-40E2-B491-EEA8717F0E49}">
      <dgm:prSet/>
      <dgm:spPr/>
      <dgm:t>
        <a:bodyPr/>
        <a:lstStyle/>
        <a:p>
          <a:endParaRPr lang="id-ID"/>
        </a:p>
      </dgm:t>
    </dgm:pt>
    <dgm:pt modelId="{0552A367-C3F2-4E47-B644-B46B2B5A4328}" type="pres">
      <dgm:prSet presAssocID="{5DA43044-B24C-4C3F-A6D4-F830AD443A8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FA346E9-9539-4E39-9401-E87430C79FB6}" type="pres">
      <dgm:prSet presAssocID="{35E134FB-7336-4D30-90B3-3721B3276642}" presName="root" presStyleCnt="0"/>
      <dgm:spPr/>
    </dgm:pt>
    <dgm:pt modelId="{3DC2EDBE-3A42-4DBE-83F5-4152C3AA53C3}" type="pres">
      <dgm:prSet presAssocID="{35E134FB-7336-4D30-90B3-3721B3276642}" presName="rootComposite" presStyleCnt="0"/>
      <dgm:spPr/>
    </dgm:pt>
    <dgm:pt modelId="{B495C858-0896-4150-BF75-F0FE10236CF7}" type="pres">
      <dgm:prSet presAssocID="{35E134FB-7336-4D30-90B3-3721B3276642}" presName="rootText" presStyleLbl="node1" presStyleIdx="0" presStyleCnt="2" custScaleX="150640"/>
      <dgm:spPr/>
    </dgm:pt>
    <dgm:pt modelId="{C9042D68-976A-4344-9A69-13A835D96253}" type="pres">
      <dgm:prSet presAssocID="{35E134FB-7336-4D30-90B3-3721B3276642}" presName="rootConnector" presStyleLbl="node1" presStyleIdx="0" presStyleCnt="2"/>
      <dgm:spPr/>
    </dgm:pt>
    <dgm:pt modelId="{82F149E1-E4EE-47CD-A887-173D23D7D37E}" type="pres">
      <dgm:prSet presAssocID="{35E134FB-7336-4D30-90B3-3721B3276642}" presName="childShape" presStyleCnt="0"/>
      <dgm:spPr/>
    </dgm:pt>
    <dgm:pt modelId="{93DDF912-06F8-4ABD-A59C-B945375D324F}" type="pres">
      <dgm:prSet presAssocID="{FE67C4F9-D4CB-4183-AC27-0422DF7ADD93}" presName="Name13" presStyleLbl="parChTrans1D2" presStyleIdx="0" presStyleCnt="4"/>
      <dgm:spPr/>
    </dgm:pt>
    <dgm:pt modelId="{F9002D49-AE80-4199-9F25-4E4F6040DA99}" type="pres">
      <dgm:prSet presAssocID="{C81ADA77-2EB5-4E5B-B637-7ED5E3BA7A9D}" presName="childText" presStyleLbl="bgAcc1" presStyleIdx="0" presStyleCnt="4">
        <dgm:presLayoutVars>
          <dgm:bulletEnabled val="1"/>
        </dgm:presLayoutVars>
      </dgm:prSet>
      <dgm:spPr/>
    </dgm:pt>
    <dgm:pt modelId="{FAB21D7B-AC99-4584-BA05-3D46241525DF}" type="pres">
      <dgm:prSet presAssocID="{996C257C-C833-4D74-9595-2DB29336F1A9}" presName="Name13" presStyleLbl="parChTrans1D2" presStyleIdx="1" presStyleCnt="4"/>
      <dgm:spPr/>
    </dgm:pt>
    <dgm:pt modelId="{61CE0F21-D2B3-4B13-90BD-70FACE4B436D}" type="pres">
      <dgm:prSet presAssocID="{A4CC9BBA-3449-4515-8543-9D6DB1C3180F}" presName="childText" presStyleLbl="bgAcc1" presStyleIdx="1" presStyleCnt="4">
        <dgm:presLayoutVars>
          <dgm:bulletEnabled val="1"/>
        </dgm:presLayoutVars>
      </dgm:prSet>
      <dgm:spPr/>
    </dgm:pt>
    <dgm:pt modelId="{838E5E71-EB69-42DB-9F7B-0098552513F8}" type="pres">
      <dgm:prSet presAssocID="{C6774DD2-3EE7-4BC6-8C02-E3D2B6784CF1}" presName="root" presStyleCnt="0"/>
      <dgm:spPr/>
    </dgm:pt>
    <dgm:pt modelId="{38164BED-3BC3-4318-ABD1-199C930A6D4E}" type="pres">
      <dgm:prSet presAssocID="{C6774DD2-3EE7-4BC6-8C02-E3D2B6784CF1}" presName="rootComposite" presStyleCnt="0"/>
      <dgm:spPr/>
    </dgm:pt>
    <dgm:pt modelId="{E12650EA-F813-4804-810E-B3250CB462C2}" type="pres">
      <dgm:prSet presAssocID="{C6774DD2-3EE7-4BC6-8C02-E3D2B6784CF1}" presName="rootText" presStyleLbl="node1" presStyleIdx="1" presStyleCnt="2" custScaleX="138196"/>
      <dgm:spPr/>
    </dgm:pt>
    <dgm:pt modelId="{11228955-1E3B-40F2-9B6E-B45F90CE0058}" type="pres">
      <dgm:prSet presAssocID="{C6774DD2-3EE7-4BC6-8C02-E3D2B6784CF1}" presName="rootConnector" presStyleLbl="node1" presStyleIdx="1" presStyleCnt="2"/>
      <dgm:spPr/>
    </dgm:pt>
    <dgm:pt modelId="{7FBCB553-8405-4684-AE07-564A9D1242FA}" type="pres">
      <dgm:prSet presAssocID="{C6774DD2-3EE7-4BC6-8C02-E3D2B6784CF1}" presName="childShape" presStyleCnt="0"/>
      <dgm:spPr/>
    </dgm:pt>
    <dgm:pt modelId="{CEB61100-D969-433F-9702-25343EE9D867}" type="pres">
      <dgm:prSet presAssocID="{99A6B362-ED7B-454F-9DCC-11B365E907D0}" presName="Name13" presStyleLbl="parChTrans1D2" presStyleIdx="2" presStyleCnt="4"/>
      <dgm:spPr/>
    </dgm:pt>
    <dgm:pt modelId="{F5C919A9-DDA0-42F9-BE02-77946D05A07B}" type="pres">
      <dgm:prSet presAssocID="{6473E794-E93D-46ED-A06E-9DEEF0A87A9F}" presName="childText" presStyleLbl="bgAcc1" presStyleIdx="2" presStyleCnt="4">
        <dgm:presLayoutVars>
          <dgm:bulletEnabled val="1"/>
        </dgm:presLayoutVars>
      </dgm:prSet>
      <dgm:spPr/>
    </dgm:pt>
    <dgm:pt modelId="{209FC3B2-4BFB-4EBB-867F-5024C5834BD6}" type="pres">
      <dgm:prSet presAssocID="{0C62EE42-07FC-4972-94A3-2734593CF064}" presName="Name13" presStyleLbl="parChTrans1D2" presStyleIdx="3" presStyleCnt="4"/>
      <dgm:spPr/>
    </dgm:pt>
    <dgm:pt modelId="{F204A5EE-8F6E-4083-B624-2B133420AFB0}" type="pres">
      <dgm:prSet presAssocID="{CACC0564-1637-49A3-B8CF-317DE141B55D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0E5FD119-5FF7-429B-96A6-7B6678E95CF0}" type="presOf" srcId="{35E134FB-7336-4D30-90B3-3721B3276642}" destId="{B495C858-0896-4150-BF75-F0FE10236CF7}" srcOrd="0" destOrd="0" presId="urn:microsoft.com/office/officeart/2005/8/layout/hierarchy3"/>
    <dgm:cxn modelId="{48FBC61F-9D35-417B-9EEA-55E28244661F}" srcId="{35E134FB-7336-4D30-90B3-3721B3276642}" destId="{C81ADA77-2EB5-4E5B-B637-7ED5E3BA7A9D}" srcOrd="0" destOrd="0" parTransId="{FE67C4F9-D4CB-4183-AC27-0422DF7ADD93}" sibTransId="{9A19C6F3-4AAE-4BFA-9315-483A843992B9}"/>
    <dgm:cxn modelId="{9F03D51F-F36F-474A-8F10-A980F42A5874}" type="presOf" srcId="{5DA43044-B24C-4C3F-A6D4-F830AD443A89}" destId="{0552A367-C3F2-4E47-B644-B46B2B5A4328}" srcOrd="0" destOrd="0" presId="urn:microsoft.com/office/officeart/2005/8/layout/hierarchy3"/>
    <dgm:cxn modelId="{2559D633-B1EC-477D-9519-2236CCC5D50B}" type="presOf" srcId="{6473E794-E93D-46ED-A06E-9DEEF0A87A9F}" destId="{F5C919A9-DDA0-42F9-BE02-77946D05A07B}" srcOrd="0" destOrd="0" presId="urn:microsoft.com/office/officeart/2005/8/layout/hierarchy3"/>
    <dgm:cxn modelId="{678E6D5D-A6E2-49F1-804E-75F57081CD4E}" type="presOf" srcId="{99A6B362-ED7B-454F-9DCC-11B365E907D0}" destId="{CEB61100-D969-433F-9702-25343EE9D867}" srcOrd="0" destOrd="0" presId="urn:microsoft.com/office/officeart/2005/8/layout/hierarchy3"/>
    <dgm:cxn modelId="{FAD79E69-DDCF-40FB-8577-F9335974AC76}" type="presOf" srcId="{FE67C4F9-D4CB-4183-AC27-0422DF7ADD93}" destId="{93DDF912-06F8-4ABD-A59C-B945375D324F}" srcOrd="0" destOrd="0" presId="urn:microsoft.com/office/officeart/2005/8/layout/hierarchy3"/>
    <dgm:cxn modelId="{6CEA796F-D952-4091-83BC-31EE92E12F70}" srcId="{5DA43044-B24C-4C3F-A6D4-F830AD443A89}" destId="{35E134FB-7336-4D30-90B3-3721B3276642}" srcOrd="0" destOrd="0" parTransId="{A55703E1-BA1F-4AF3-8699-399D38779E0F}" sibTransId="{4FCC9CF3-DDAF-4495-B010-BBE72DF01C85}"/>
    <dgm:cxn modelId="{EA049376-B3BF-464F-83C8-C0907CF540F8}" type="presOf" srcId="{C81ADA77-2EB5-4E5B-B637-7ED5E3BA7A9D}" destId="{F9002D49-AE80-4199-9F25-4E4F6040DA99}" srcOrd="0" destOrd="0" presId="urn:microsoft.com/office/officeart/2005/8/layout/hierarchy3"/>
    <dgm:cxn modelId="{E30E6A7F-B2B1-4088-BF41-7DF2FC12CF37}" srcId="{C6774DD2-3EE7-4BC6-8C02-E3D2B6784CF1}" destId="{6473E794-E93D-46ED-A06E-9DEEF0A87A9F}" srcOrd="0" destOrd="0" parTransId="{99A6B362-ED7B-454F-9DCC-11B365E907D0}" sibTransId="{CA7A5788-3D7C-4768-84F5-3D03655F7571}"/>
    <dgm:cxn modelId="{17DAE889-C60F-40E2-B491-EEA8717F0E49}" srcId="{C6774DD2-3EE7-4BC6-8C02-E3D2B6784CF1}" destId="{CACC0564-1637-49A3-B8CF-317DE141B55D}" srcOrd="1" destOrd="0" parTransId="{0C62EE42-07FC-4972-94A3-2734593CF064}" sibTransId="{FDA7209F-66AE-471B-B921-AAEEBC58C63B}"/>
    <dgm:cxn modelId="{C4CF3B90-0664-4DD6-AA4D-A8716B286ABD}" type="presOf" srcId="{C6774DD2-3EE7-4BC6-8C02-E3D2B6784CF1}" destId="{E12650EA-F813-4804-810E-B3250CB462C2}" srcOrd="0" destOrd="0" presId="urn:microsoft.com/office/officeart/2005/8/layout/hierarchy3"/>
    <dgm:cxn modelId="{E4FC399C-7520-400F-BBAD-D92FF4253C31}" type="presOf" srcId="{C6774DD2-3EE7-4BC6-8C02-E3D2B6784CF1}" destId="{11228955-1E3B-40F2-9B6E-B45F90CE0058}" srcOrd="1" destOrd="0" presId="urn:microsoft.com/office/officeart/2005/8/layout/hierarchy3"/>
    <dgm:cxn modelId="{3AD4999C-535F-49A4-9612-603A665B3CA9}" type="presOf" srcId="{0C62EE42-07FC-4972-94A3-2734593CF064}" destId="{209FC3B2-4BFB-4EBB-867F-5024C5834BD6}" srcOrd="0" destOrd="0" presId="urn:microsoft.com/office/officeart/2005/8/layout/hierarchy3"/>
    <dgm:cxn modelId="{C0921CA9-3E9B-44E9-9B45-FC4DA8517C36}" type="presOf" srcId="{CACC0564-1637-49A3-B8CF-317DE141B55D}" destId="{F204A5EE-8F6E-4083-B624-2B133420AFB0}" srcOrd="0" destOrd="0" presId="urn:microsoft.com/office/officeart/2005/8/layout/hierarchy3"/>
    <dgm:cxn modelId="{9B6040B5-AA2C-479B-94E6-768C32B62037}" srcId="{35E134FB-7336-4D30-90B3-3721B3276642}" destId="{A4CC9BBA-3449-4515-8543-9D6DB1C3180F}" srcOrd="1" destOrd="0" parTransId="{996C257C-C833-4D74-9595-2DB29336F1A9}" sibTransId="{D09D9310-10B2-47B7-BF12-A311CC2C4147}"/>
    <dgm:cxn modelId="{5F8EB0BA-37B8-4567-9C08-76C3B59DEC3E}" type="presOf" srcId="{35E134FB-7336-4D30-90B3-3721B3276642}" destId="{C9042D68-976A-4344-9A69-13A835D96253}" srcOrd="1" destOrd="0" presId="urn:microsoft.com/office/officeart/2005/8/layout/hierarchy3"/>
    <dgm:cxn modelId="{61111BCE-B06C-4771-932B-F2CEB400F3F4}" type="presOf" srcId="{A4CC9BBA-3449-4515-8543-9D6DB1C3180F}" destId="{61CE0F21-D2B3-4B13-90BD-70FACE4B436D}" srcOrd="0" destOrd="0" presId="urn:microsoft.com/office/officeart/2005/8/layout/hierarchy3"/>
    <dgm:cxn modelId="{E9F323D2-AC48-45E9-A721-A0F576D11503}" type="presOf" srcId="{996C257C-C833-4D74-9595-2DB29336F1A9}" destId="{FAB21D7B-AC99-4584-BA05-3D46241525DF}" srcOrd="0" destOrd="0" presId="urn:microsoft.com/office/officeart/2005/8/layout/hierarchy3"/>
    <dgm:cxn modelId="{CE7A8DED-A460-4437-999C-59B844E9B7F5}" srcId="{5DA43044-B24C-4C3F-A6D4-F830AD443A89}" destId="{C6774DD2-3EE7-4BC6-8C02-E3D2B6784CF1}" srcOrd="1" destOrd="0" parTransId="{941E2E65-4FA7-4310-B4BA-40F1E6D842DB}" sibTransId="{C793D014-92F9-4653-A496-CDC5D648745D}"/>
    <dgm:cxn modelId="{0579ABEB-3FA4-445C-974B-0B172EE307B9}" type="presParOf" srcId="{0552A367-C3F2-4E47-B644-B46B2B5A4328}" destId="{AFA346E9-9539-4E39-9401-E87430C79FB6}" srcOrd="0" destOrd="0" presId="urn:microsoft.com/office/officeart/2005/8/layout/hierarchy3"/>
    <dgm:cxn modelId="{39AD2F51-EF5B-423E-B8B9-5D1CB7772E01}" type="presParOf" srcId="{AFA346E9-9539-4E39-9401-E87430C79FB6}" destId="{3DC2EDBE-3A42-4DBE-83F5-4152C3AA53C3}" srcOrd="0" destOrd="0" presId="urn:microsoft.com/office/officeart/2005/8/layout/hierarchy3"/>
    <dgm:cxn modelId="{3B30F23C-954A-4673-834F-C27181927F43}" type="presParOf" srcId="{3DC2EDBE-3A42-4DBE-83F5-4152C3AA53C3}" destId="{B495C858-0896-4150-BF75-F0FE10236CF7}" srcOrd="0" destOrd="0" presId="urn:microsoft.com/office/officeart/2005/8/layout/hierarchy3"/>
    <dgm:cxn modelId="{AFCD4B43-D062-469C-9217-52654A7BAD4B}" type="presParOf" srcId="{3DC2EDBE-3A42-4DBE-83F5-4152C3AA53C3}" destId="{C9042D68-976A-4344-9A69-13A835D96253}" srcOrd="1" destOrd="0" presId="urn:microsoft.com/office/officeart/2005/8/layout/hierarchy3"/>
    <dgm:cxn modelId="{D90C1D0C-7FE5-46D7-BCE4-B8FB60189C78}" type="presParOf" srcId="{AFA346E9-9539-4E39-9401-E87430C79FB6}" destId="{82F149E1-E4EE-47CD-A887-173D23D7D37E}" srcOrd="1" destOrd="0" presId="urn:microsoft.com/office/officeart/2005/8/layout/hierarchy3"/>
    <dgm:cxn modelId="{BA3E109B-304E-47EE-A335-8C7D36639C17}" type="presParOf" srcId="{82F149E1-E4EE-47CD-A887-173D23D7D37E}" destId="{93DDF912-06F8-4ABD-A59C-B945375D324F}" srcOrd="0" destOrd="0" presId="urn:microsoft.com/office/officeart/2005/8/layout/hierarchy3"/>
    <dgm:cxn modelId="{6F7037FF-399B-40E3-859E-5DB86737463C}" type="presParOf" srcId="{82F149E1-E4EE-47CD-A887-173D23D7D37E}" destId="{F9002D49-AE80-4199-9F25-4E4F6040DA99}" srcOrd="1" destOrd="0" presId="urn:microsoft.com/office/officeart/2005/8/layout/hierarchy3"/>
    <dgm:cxn modelId="{F54A3506-4FCB-40EA-B769-DB18D59E8D56}" type="presParOf" srcId="{82F149E1-E4EE-47CD-A887-173D23D7D37E}" destId="{FAB21D7B-AC99-4584-BA05-3D46241525DF}" srcOrd="2" destOrd="0" presId="urn:microsoft.com/office/officeart/2005/8/layout/hierarchy3"/>
    <dgm:cxn modelId="{6E555C29-2F7A-4914-8973-88793BE112AC}" type="presParOf" srcId="{82F149E1-E4EE-47CD-A887-173D23D7D37E}" destId="{61CE0F21-D2B3-4B13-90BD-70FACE4B436D}" srcOrd="3" destOrd="0" presId="urn:microsoft.com/office/officeart/2005/8/layout/hierarchy3"/>
    <dgm:cxn modelId="{B6C9EE70-4C9D-44B8-85D5-118F7724E376}" type="presParOf" srcId="{0552A367-C3F2-4E47-B644-B46B2B5A4328}" destId="{838E5E71-EB69-42DB-9F7B-0098552513F8}" srcOrd="1" destOrd="0" presId="urn:microsoft.com/office/officeart/2005/8/layout/hierarchy3"/>
    <dgm:cxn modelId="{9463F6DB-48C8-442B-9A7E-D657F6C820D5}" type="presParOf" srcId="{838E5E71-EB69-42DB-9F7B-0098552513F8}" destId="{38164BED-3BC3-4318-ABD1-199C930A6D4E}" srcOrd="0" destOrd="0" presId="urn:microsoft.com/office/officeart/2005/8/layout/hierarchy3"/>
    <dgm:cxn modelId="{F9C0790A-0A7F-45BD-8F22-9A38E0A85FC1}" type="presParOf" srcId="{38164BED-3BC3-4318-ABD1-199C930A6D4E}" destId="{E12650EA-F813-4804-810E-B3250CB462C2}" srcOrd="0" destOrd="0" presId="urn:microsoft.com/office/officeart/2005/8/layout/hierarchy3"/>
    <dgm:cxn modelId="{62687106-D817-4DB4-9957-0792B8D32549}" type="presParOf" srcId="{38164BED-3BC3-4318-ABD1-199C930A6D4E}" destId="{11228955-1E3B-40F2-9B6E-B45F90CE0058}" srcOrd="1" destOrd="0" presId="urn:microsoft.com/office/officeart/2005/8/layout/hierarchy3"/>
    <dgm:cxn modelId="{8AD4DD40-3839-4AB3-9E38-32B02405E818}" type="presParOf" srcId="{838E5E71-EB69-42DB-9F7B-0098552513F8}" destId="{7FBCB553-8405-4684-AE07-564A9D1242FA}" srcOrd="1" destOrd="0" presId="urn:microsoft.com/office/officeart/2005/8/layout/hierarchy3"/>
    <dgm:cxn modelId="{EFE088F3-95E9-4F05-872B-AE886DC6690F}" type="presParOf" srcId="{7FBCB553-8405-4684-AE07-564A9D1242FA}" destId="{CEB61100-D969-433F-9702-25343EE9D867}" srcOrd="0" destOrd="0" presId="urn:microsoft.com/office/officeart/2005/8/layout/hierarchy3"/>
    <dgm:cxn modelId="{4054E715-F220-45DA-95B9-6A01D98254F3}" type="presParOf" srcId="{7FBCB553-8405-4684-AE07-564A9D1242FA}" destId="{F5C919A9-DDA0-42F9-BE02-77946D05A07B}" srcOrd="1" destOrd="0" presId="urn:microsoft.com/office/officeart/2005/8/layout/hierarchy3"/>
    <dgm:cxn modelId="{5A1A5D83-BB57-4FF3-B555-C46139CC6B4C}" type="presParOf" srcId="{7FBCB553-8405-4684-AE07-564A9D1242FA}" destId="{209FC3B2-4BFB-4EBB-867F-5024C5834BD6}" srcOrd="2" destOrd="0" presId="urn:microsoft.com/office/officeart/2005/8/layout/hierarchy3"/>
    <dgm:cxn modelId="{4B59E56A-C948-4F29-BC4F-784159060C71}" type="presParOf" srcId="{7FBCB553-8405-4684-AE07-564A9D1242FA}" destId="{F204A5EE-8F6E-4083-B624-2B133420AFB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CB5365-2802-4C2B-83EF-156BF2E77286}">
      <dsp:nvSpPr>
        <dsp:cNvPr id="0" name=""/>
        <dsp:cNvSpPr/>
      </dsp:nvSpPr>
      <dsp:spPr>
        <a:xfrm>
          <a:off x="3384730" y="1921"/>
          <a:ext cx="7963292" cy="266514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25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Lembaga </a:t>
          </a:r>
          <a:r>
            <a:rPr lang="en-ID" sz="1800" kern="1200" dirty="0" err="1"/>
            <a:t>Penelitian</a:t>
          </a:r>
          <a:r>
            <a:rPr lang="en-ID" sz="1800" kern="1200" dirty="0"/>
            <a:t> dan </a:t>
          </a:r>
          <a:r>
            <a:rPr lang="en-ID" sz="1800" kern="1200" dirty="0" err="1"/>
            <a:t>Pengabdian</a:t>
          </a:r>
          <a:r>
            <a:rPr lang="en-ID" sz="1800" kern="1200" dirty="0"/>
            <a:t> </a:t>
          </a:r>
          <a:r>
            <a:rPr lang="en-ID" sz="1800" kern="1200" dirty="0" err="1"/>
            <a:t>kepada</a:t>
          </a:r>
          <a:r>
            <a:rPr lang="en-ID" sz="1800" kern="1200" dirty="0"/>
            <a:t> Masyarakat </a:t>
          </a:r>
          <a:r>
            <a:rPr lang="en-ID" sz="1800" kern="1200" dirty="0" err="1"/>
            <a:t>merupakan</a:t>
          </a:r>
          <a:r>
            <a:rPr lang="en-ID" sz="1800" kern="1200" dirty="0"/>
            <a:t> </a:t>
          </a:r>
          <a:r>
            <a:rPr lang="en-ID" sz="1800" kern="1200" dirty="0" err="1"/>
            <a:t>unsur</a:t>
          </a:r>
          <a:r>
            <a:rPr lang="en-ID" sz="1800" kern="1200" dirty="0"/>
            <a:t> </a:t>
          </a:r>
          <a:r>
            <a:rPr lang="en-ID" sz="1800" kern="1200" dirty="0" err="1"/>
            <a:t>pelaksana</a:t>
          </a:r>
          <a:r>
            <a:rPr lang="en-ID" sz="1800" kern="1200" dirty="0"/>
            <a:t> </a:t>
          </a:r>
          <a:r>
            <a:rPr lang="en-ID" sz="1800" kern="1200" dirty="0" err="1"/>
            <a:t>akademik</a:t>
          </a:r>
          <a:r>
            <a:rPr lang="en-ID" sz="1800" kern="1200" dirty="0"/>
            <a:t> yang </a:t>
          </a:r>
          <a:r>
            <a:rPr lang="en-ID" sz="1800" kern="1200" dirty="0" err="1"/>
            <a:t>mempunyai</a:t>
          </a:r>
          <a:r>
            <a:rPr lang="en-ID" sz="1800" kern="1200" dirty="0"/>
            <a:t> </a:t>
          </a:r>
          <a:r>
            <a:rPr lang="en-ID" sz="1800" kern="1200" dirty="0" err="1"/>
            <a:t>tugas</a:t>
          </a:r>
          <a:r>
            <a:rPr lang="en-ID" sz="1800" kern="1200" dirty="0"/>
            <a:t> </a:t>
          </a:r>
          <a:r>
            <a:rPr lang="en-ID" sz="1800" kern="1200" dirty="0" err="1"/>
            <a:t>melaksanakan</a:t>
          </a:r>
          <a:r>
            <a:rPr lang="en-ID" sz="1800" kern="1200" dirty="0"/>
            <a:t>, </a:t>
          </a:r>
          <a:r>
            <a:rPr lang="en-ID" sz="1800" kern="1200" dirty="0" err="1"/>
            <a:t>mengkordinasikan</a:t>
          </a:r>
          <a:r>
            <a:rPr lang="en-ID" sz="1800" kern="1200" dirty="0"/>
            <a:t>, </a:t>
          </a:r>
          <a:r>
            <a:rPr lang="en-ID" sz="1800" kern="1200" dirty="0" err="1"/>
            <a:t>memantau</a:t>
          </a:r>
          <a:r>
            <a:rPr lang="en-ID" sz="1800" kern="1200" dirty="0"/>
            <a:t>, dan </a:t>
          </a:r>
          <a:r>
            <a:rPr lang="en-ID" sz="1800" kern="1200" dirty="0" err="1"/>
            <a:t>menilai</a:t>
          </a:r>
          <a:r>
            <a:rPr lang="en-ID" sz="1800" kern="1200" dirty="0"/>
            <a:t> </a:t>
          </a:r>
          <a:r>
            <a:rPr lang="en-ID" sz="1800" kern="1200" dirty="0" err="1"/>
            <a:t>kegiatan</a:t>
          </a:r>
          <a:r>
            <a:rPr lang="en-ID" sz="1800" kern="1200" dirty="0"/>
            <a:t> </a:t>
          </a:r>
          <a:r>
            <a:rPr lang="en-ID" sz="1800" kern="1200" dirty="0" err="1"/>
            <a:t>penelitian</a:t>
          </a:r>
          <a:r>
            <a:rPr lang="en-ID" sz="1800" kern="1200" dirty="0"/>
            <a:t> dan </a:t>
          </a:r>
          <a:r>
            <a:rPr lang="en-ID" sz="1800" kern="1200" dirty="0" err="1"/>
            <a:t>pengabdian</a:t>
          </a:r>
          <a:r>
            <a:rPr lang="en-ID" sz="1800" kern="1200" dirty="0"/>
            <a:t> </a:t>
          </a:r>
          <a:r>
            <a:rPr lang="en-ID" sz="1800" kern="1200" dirty="0" err="1"/>
            <a:t>kepada</a:t>
          </a:r>
          <a:r>
            <a:rPr lang="en-ID" sz="1800" kern="1200" dirty="0"/>
            <a:t> </a:t>
          </a:r>
          <a:r>
            <a:rPr lang="en-ID" sz="1800" kern="1200" dirty="0" err="1"/>
            <a:t>masyarakat</a:t>
          </a:r>
          <a:r>
            <a:rPr lang="en-ID" sz="1800" kern="1200" dirty="0"/>
            <a:t> </a:t>
          </a:r>
          <a:r>
            <a:rPr lang="en-ID" sz="1800" kern="1200" dirty="0" err="1"/>
            <a:t>sesuai</a:t>
          </a:r>
          <a:r>
            <a:rPr lang="en-ID" sz="1800" kern="1200" dirty="0"/>
            <a:t> </a:t>
          </a:r>
          <a:r>
            <a:rPr lang="en-ID" sz="1800" kern="1200" dirty="0" err="1"/>
            <a:t>dengan</a:t>
          </a:r>
          <a:r>
            <a:rPr lang="en-ID" sz="1800" kern="1200" dirty="0"/>
            <a:t> </a:t>
          </a:r>
          <a:r>
            <a:rPr lang="en-ID" sz="1800" kern="1200" dirty="0" err="1"/>
            <a:t>ketentuan</a:t>
          </a:r>
          <a:r>
            <a:rPr lang="en-ID" sz="1800" kern="1200" dirty="0"/>
            <a:t> </a:t>
          </a:r>
          <a:r>
            <a:rPr lang="en-ID" sz="1800" kern="1200" dirty="0" err="1"/>
            <a:t>peraturan</a:t>
          </a:r>
          <a:r>
            <a:rPr lang="en-ID" sz="1800" kern="1200" dirty="0"/>
            <a:t> </a:t>
          </a:r>
          <a:r>
            <a:rPr lang="en-ID" sz="1800" kern="1200" dirty="0" err="1"/>
            <a:t>perundang</a:t>
          </a:r>
          <a:r>
            <a:rPr lang="en-ID" sz="1800" kern="1200" dirty="0"/>
            <a:t> </a:t>
          </a:r>
          <a:r>
            <a:rPr lang="en-ID" sz="1800" kern="1200" dirty="0" err="1"/>
            <a:t>undangan</a:t>
          </a:r>
          <a:r>
            <a:rPr lang="en-ID" sz="1800" kern="1200" dirty="0"/>
            <a:t> dan/</a:t>
          </a:r>
          <a:r>
            <a:rPr lang="en-ID" sz="1800" kern="1200" dirty="0" err="1"/>
            <a:t>atau</a:t>
          </a:r>
          <a:r>
            <a:rPr lang="en-ID" sz="1800" kern="1200" dirty="0"/>
            <a:t> </a:t>
          </a:r>
          <a:r>
            <a:rPr lang="en-ID" sz="1800" kern="1200" dirty="0" err="1"/>
            <a:t>berdasarkan</a:t>
          </a:r>
          <a:r>
            <a:rPr lang="en-ID" sz="1800" kern="1200" dirty="0"/>
            <a:t> </a:t>
          </a:r>
          <a:r>
            <a:rPr lang="en-ID" sz="1800" kern="1200" dirty="0" err="1"/>
            <a:t>kebijakan</a:t>
          </a:r>
          <a:r>
            <a:rPr lang="en-ID" sz="1800" kern="1200" dirty="0"/>
            <a:t> </a:t>
          </a:r>
          <a:r>
            <a:rPr lang="en-ID" sz="1800" kern="1200" dirty="0" err="1"/>
            <a:t>Rektor</a:t>
          </a:r>
          <a:endParaRPr lang="id-ID" sz="1800" kern="1200" dirty="0"/>
        </a:p>
      </dsp:txBody>
      <dsp:txXfrm>
        <a:off x="3384730" y="335064"/>
        <a:ext cx="6963863" cy="1998859"/>
      </dsp:txXfrm>
    </dsp:sp>
    <dsp:sp modelId="{32752D46-D1F8-43C9-80B8-754BEBBDAF87}">
      <dsp:nvSpPr>
        <dsp:cNvPr id="0" name=""/>
        <dsp:cNvSpPr/>
      </dsp:nvSpPr>
      <dsp:spPr>
        <a:xfrm>
          <a:off x="105068" y="554244"/>
          <a:ext cx="3279662" cy="15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b="1" kern="1200" dirty="0" err="1"/>
            <a:t>Tugas</a:t>
          </a:r>
          <a:endParaRPr lang="id-ID" sz="5400" b="1" kern="1200" dirty="0"/>
        </a:p>
      </dsp:txBody>
      <dsp:txXfrm>
        <a:off x="181245" y="630421"/>
        <a:ext cx="3127308" cy="1408146"/>
      </dsp:txXfrm>
    </dsp:sp>
    <dsp:sp modelId="{3242266A-513F-43A9-9866-76AABF1C57A7}">
      <dsp:nvSpPr>
        <dsp:cNvPr id="0" name=""/>
        <dsp:cNvSpPr/>
      </dsp:nvSpPr>
      <dsp:spPr>
        <a:xfrm>
          <a:off x="3619859" y="2572632"/>
          <a:ext cx="7833231" cy="27312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penyusunan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rencana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evaluasi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program dan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anggaran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serta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pelaporan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id-ID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penelitian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pengabdian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kepada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masyarakat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id-ID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pemantauan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penelitian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dan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pengabdian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kepada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masyarakat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id-ID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publikasi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hasil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penelitian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dan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pengabdian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kepada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masyarakat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; </a:t>
          </a:r>
          <a:endParaRPr lang="id-ID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pelaksanaan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pengembangan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pusat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kajian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; dan</a:t>
          </a:r>
          <a:endParaRPr lang="id-ID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pengelolaan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ID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administrasi</a:t>
          </a:r>
          <a:r>
            <a:rPr lang="en-ID" sz="2000" kern="1200" dirty="0">
              <a:latin typeface="Arial" panose="020B0604020202020204" pitchFamily="34" charset="0"/>
              <a:cs typeface="Arial" panose="020B0604020202020204" pitchFamily="34" charset="0"/>
            </a:rPr>
            <a:t> Lembaga.</a:t>
          </a:r>
        </a:p>
      </dsp:txBody>
      <dsp:txXfrm>
        <a:off x="3619859" y="2914041"/>
        <a:ext cx="6809003" cy="2048457"/>
      </dsp:txXfrm>
    </dsp:sp>
    <dsp:sp modelId="{F1DFAE0C-C8EE-47AC-9206-6D77412C314B}">
      <dsp:nvSpPr>
        <dsp:cNvPr id="0" name=""/>
        <dsp:cNvSpPr/>
      </dsp:nvSpPr>
      <dsp:spPr>
        <a:xfrm>
          <a:off x="0" y="3602945"/>
          <a:ext cx="3618622" cy="1056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 err="1"/>
            <a:t>Fungsi</a:t>
          </a:r>
          <a:endParaRPr lang="id-ID" sz="4400" b="1" kern="1200" dirty="0"/>
        </a:p>
      </dsp:txBody>
      <dsp:txXfrm>
        <a:off x="51592" y="3654537"/>
        <a:ext cx="3515438" cy="9536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5AE17-364C-4848-9C0F-0F8C32F1EAC2}">
      <dsp:nvSpPr>
        <dsp:cNvPr id="0" name=""/>
        <dsp:cNvSpPr/>
      </dsp:nvSpPr>
      <dsp:spPr>
        <a:xfrm>
          <a:off x="362302" y="21531"/>
          <a:ext cx="7033222" cy="14703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b="1" kern="1200" dirty="0" err="1"/>
            <a:t>Terdepan</a:t>
          </a:r>
          <a:r>
            <a:rPr lang="en-US" sz="2000" b="1" kern="1200" dirty="0"/>
            <a:t> </a:t>
          </a:r>
          <a:r>
            <a:rPr lang="en-US" sz="2000" b="1" kern="1200" dirty="0" err="1"/>
            <a:t>Dalam</a:t>
          </a:r>
          <a:r>
            <a:rPr lang="en-US" sz="2000" b="1" kern="1200" dirty="0"/>
            <a:t> </a:t>
          </a:r>
          <a:r>
            <a:rPr lang="en-US" sz="2000" b="1" kern="1200" dirty="0" err="1"/>
            <a:t>Penyelenggaraan</a:t>
          </a:r>
          <a:r>
            <a:rPr lang="en-US" sz="2000" b="1" kern="1200" dirty="0"/>
            <a:t> dan </a:t>
          </a:r>
          <a:r>
            <a:rPr lang="en-US" sz="2000" b="1" kern="1200" dirty="0" err="1"/>
            <a:t>Pengembangan</a:t>
          </a:r>
          <a:r>
            <a:rPr lang="en-US" sz="2000" b="1" kern="1200" dirty="0"/>
            <a:t> Pendidikan Tinggi Islam di Asia Tenggara yang </a:t>
          </a:r>
          <a:r>
            <a:rPr lang="en-US" sz="2000" b="1" kern="1200" dirty="0" err="1"/>
            <a:t>Berbasis</a:t>
          </a:r>
          <a:r>
            <a:rPr lang="en-US" sz="2000" b="1" kern="1200" dirty="0"/>
            <a:t> Integrasi </a:t>
          </a:r>
          <a:r>
            <a:rPr lang="en-US" sz="2000" b="1" kern="1200" dirty="0" err="1"/>
            <a:t>Ilmu</a:t>
          </a:r>
          <a:r>
            <a:rPr lang="en-US" sz="2000" b="1" kern="1200" dirty="0"/>
            <a:t>, </a:t>
          </a:r>
          <a:r>
            <a:rPr lang="en-US" sz="2000" b="1" kern="1200" dirty="0" err="1"/>
            <a:t>Kewirausahaan</a:t>
          </a:r>
          <a:r>
            <a:rPr lang="en-US" sz="2000" b="1" kern="1200" dirty="0"/>
            <a:t>, dan </a:t>
          </a:r>
          <a:r>
            <a:rPr lang="en-US" sz="2000" b="1" kern="1200" dirty="0" err="1"/>
            <a:t>Kearifan</a:t>
          </a:r>
          <a:r>
            <a:rPr lang="en-US" sz="2000" b="1" kern="1200" dirty="0"/>
            <a:t> </a:t>
          </a:r>
          <a:r>
            <a:rPr lang="en-US" sz="2000" b="1" kern="1200" dirty="0" err="1"/>
            <a:t>Lokal</a:t>
          </a:r>
          <a:r>
            <a:rPr lang="en-US" sz="2000" b="1" kern="1200" dirty="0"/>
            <a:t> yang </a:t>
          </a:r>
          <a:r>
            <a:rPr lang="en-US" sz="2000" b="1" kern="1200" dirty="0" err="1"/>
            <a:t>berwawasan</a:t>
          </a:r>
          <a:r>
            <a:rPr lang="en-US" sz="2000" b="1" kern="1200" dirty="0"/>
            <a:t> Islam </a:t>
          </a:r>
          <a:r>
            <a:rPr lang="en-US" sz="2000" b="1" kern="1200" dirty="0" err="1"/>
            <a:t>Moderat</a:t>
          </a:r>
          <a:endParaRPr lang="en-ID" sz="2000" b="1" kern="1200" dirty="0"/>
        </a:p>
      </dsp:txBody>
      <dsp:txXfrm>
        <a:off x="362302" y="21531"/>
        <a:ext cx="7033222" cy="1470373"/>
      </dsp:txXfrm>
    </dsp:sp>
    <dsp:sp modelId="{A6E69EC9-EA08-4F55-A9B2-F0A7CF58C1BA}">
      <dsp:nvSpPr>
        <dsp:cNvPr id="0" name=""/>
        <dsp:cNvSpPr/>
      </dsp:nvSpPr>
      <dsp:spPr>
        <a:xfrm>
          <a:off x="856223" y="2304097"/>
          <a:ext cx="6656986" cy="20722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2000" b="1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Menjadi</a:t>
          </a:r>
          <a:r>
            <a:rPr lang="en-ID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sz="2000" b="1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Jantung</a:t>
          </a:r>
          <a:r>
            <a:rPr lang="en-ID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universitas  Yang </a:t>
          </a:r>
          <a:r>
            <a:rPr lang="en-ID" sz="2000" b="1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Unggul</a:t>
          </a:r>
          <a:r>
            <a:rPr lang="en-ID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 </a:t>
          </a:r>
          <a:r>
            <a:rPr lang="en-ID" sz="2000" b="1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kolaboratif</a:t>
          </a:r>
          <a:r>
            <a:rPr lang="en-ID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sz="2000" b="1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Inovatif</a:t>
          </a:r>
          <a:r>
            <a:rPr lang="en-ID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Di </a:t>
          </a:r>
          <a:r>
            <a:rPr lang="en-ID" sz="2000" b="1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Bidang</a:t>
          </a:r>
          <a:r>
            <a:rPr lang="en-ID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ID" sz="2000" b="1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Penelitian</a:t>
          </a:r>
          <a:r>
            <a:rPr lang="en-ID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sz="2000" b="1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Pengabdian</a:t>
          </a:r>
          <a:r>
            <a:rPr lang="en-ID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Masyarakat  </a:t>
          </a:r>
          <a:endParaRPr lang="en-ID" sz="2000" kern="1200" dirty="0"/>
        </a:p>
      </dsp:txBody>
      <dsp:txXfrm>
        <a:off x="856223" y="2304097"/>
        <a:ext cx="6656986" cy="20722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5AE17-364C-4848-9C0F-0F8C32F1EAC2}">
      <dsp:nvSpPr>
        <dsp:cNvPr id="0" name=""/>
        <dsp:cNvSpPr/>
      </dsp:nvSpPr>
      <dsp:spPr>
        <a:xfrm>
          <a:off x="0" y="0"/>
          <a:ext cx="2929364" cy="2018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1600" kern="1200" dirty="0" err="1"/>
            <a:t>Jumlah</a:t>
          </a:r>
          <a:r>
            <a:rPr lang="en-ID" sz="1600" kern="1200" dirty="0"/>
            <a:t> </a:t>
          </a:r>
          <a:r>
            <a:rPr lang="en-ID" sz="1600" kern="1200" dirty="0" err="1"/>
            <a:t>Publikasi</a:t>
          </a:r>
          <a:r>
            <a:rPr lang="en-ID" sz="1600" kern="1200" dirty="0"/>
            <a:t> </a:t>
          </a:r>
          <a:r>
            <a:rPr lang="en-ID" sz="1600" kern="1200" dirty="0" err="1"/>
            <a:t>Ilmiah</a:t>
          </a:r>
          <a:r>
            <a:rPr lang="en-ID" sz="1600" kern="1200" dirty="0"/>
            <a:t> </a:t>
          </a:r>
          <a:r>
            <a:rPr lang="en-ID" sz="1600" kern="1200" dirty="0" err="1"/>
            <a:t>dijurnal</a:t>
          </a:r>
          <a:r>
            <a:rPr lang="en-ID" sz="1600" kern="1200" dirty="0"/>
            <a:t> </a:t>
          </a:r>
          <a:r>
            <a:rPr lang="en-ID" sz="1600" kern="1200" dirty="0" err="1"/>
            <a:t>Internasional</a:t>
          </a:r>
          <a:r>
            <a:rPr lang="en-ID" sz="1600" kern="1200" dirty="0"/>
            <a:t> </a:t>
          </a:r>
          <a:r>
            <a:rPr lang="en-ID" sz="1600" kern="1200" dirty="0" err="1"/>
            <a:t>Bereputasi</a:t>
          </a:r>
          <a:r>
            <a:rPr lang="en-ID" sz="1600" kern="1200" dirty="0"/>
            <a:t> :</a:t>
          </a:r>
        </a:p>
      </dsp:txBody>
      <dsp:txXfrm>
        <a:off x="0" y="0"/>
        <a:ext cx="2929364" cy="2018511"/>
      </dsp:txXfrm>
    </dsp:sp>
    <dsp:sp modelId="{263DA4C7-29D9-42FE-A8C1-697F3A85A57B}">
      <dsp:nvSpPr>
        <dsp:cNvPr id="0" name=""/>
        <dsp:cNvSpPr/>
      </dsp:nvSpPr>
      <dsp:spPr>
        <a:xfrm>
          <a:off x="3051901" y="24946"/>
          <a:ext cx="2380396" cy="2018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1600" kern="1200" dirty="0"/>
            <a:t>Program </a:t>
          </a:r>
          <a:r>
            <a:rPr lang="en-ID" sz="1600" kern="1200" dirty="0" err="1"/>
            <a:t>Kerja</a:t>
          </a:r>
          <a:r>
            <a:rPr lang="en-ID" sz="1600" kern="1200" dirty="0"/>
            <a:t> 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1600" kern="1200" dirty="0" err="1"/>
            <a:t>Pelaksanaan</a:t>
          </a:r>
          <a:r>
            <a:rPr lang="en-ID" sz="1600" kern="1200" dirty="0"/>
            <a:t> </a:t>
          </a:r>
          <a:r>
            <a:rPr lang="en-ID" sz="1600" kern="1200" dirty="0" err="1"/>
            <a:t>Penelitian</a:t>
          </a:r>
          <a:r>
            <a:rPr lang="en-ID" sz="1600" kern="1200" dirty="0"/>
            <a:t> </a:t>
          </a:r>
          <a:r>
            <a:rPr lang="en-ID" sz="1600" kern="1200" dirty="0" err="1"/>
            <a:t>Litabdimas</a:t>
          </a:r>
          <a:r>
            <a:rPr lang="en-ID" sz="1600" kern="1200" dirty="0"/>
            <a:t> 5 </a:t>
          </a:r>
          <a:r>
            <a:rPr lang="en-ID" sz="1600" kern="1200" dirty="0" err="1"/>
            <a:t>Kluster</a:t>
          </a:r>
          <a:r>
            <a:rPr lang="en-ID" sz="1600" kern="1200" dirty="0"/>
            <a:t>  </a:t>
          </a:r>
          <a:r>
            <a:rPr lang="en-ID" sz="1600" kern="1200" dirty="0" err="1"/>
            <a:t>Jumlah</a:t>
          </a:r>
          <a:r>
            <a:rPr lang="en-ID" sz="1600" kern="1200" dirty="0"/>
            <a:t> </a:t>
          </a:r>
          <a:r>
            <a:rPr lang="en-ID" sz="1600" kern="1200" dirty="0" err="1"/>
            <a:t>Anggaran</a:t>
          </a:r>
          <a:r>
            <a:rPr lang="en-ID" sz="1600" kern="1200" dirty="0"/>
            <a:t> 1.400.000.000</a:t>
          </a:r>
        </a:p>
      </dsp:txBody>
      <dsp:txXfrm>
        <a:off x="3051901" y="24946"/>
        <a:ext cx="2380396" cy="2018511"/>
      </dsp:txXfrm>
    </dsp:sp>
    <dsp:sp modelId="{A6E69EC9-EA08-4F55-A9B2-F0A7CF58C1BA}">
      <dsp:nvSpPr>
        <dsp:cNvPr id="0" name=""/>
        <dsp:cNvSpPr/>
      </dsp:nvSpPr>
      <dsp:spPr>
        <a:xfrm>
          <a:off x="494649" y="2357872"/>
          <a:ext cx="1973734" cy="2018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1600" kern="1200" dirty="0" err="1"/>
            <a:t>Rasio</a:t>
          </a:r>
          <a:r>
            <a:rPr lang="en-ID" sz="1600" kern="1200" dirty="0"/>
            <a:t> </a:t>
          </a:r>
          <a:r>
            <a:rPr lang="en-ID" sz="1600" kern="1200" dirty="0" err="1"/>
            <a:t>Produktivitas</a:t>
          </a:r>
          <a:r>
            <a:rPr lang="en-ID" sz="1600" kern="1200" dirty="0"/>
            <a:t> </a:t>
          </a:r>
          <a:r>
            <a:rPr lang="en-ID" sz="1600" kern="1200" dirty="0" err="1"/>
            <a:t>Publikasi</a:t>
          </a:r>
          <a:r>
            <a:rPr lang="en-ID" sz="1600" kern="1200" dirty="0"/>
            <a:t> </a:t>
          </a:r>
          <a:r>
            <a:rPr lang="en-ID" sz="1600" kern="1200" dirty="0" err="1"/>
            <a:t>Ilmiah</a:t>
          </a:r>
          <a:r>
            <a:rPr lang="en-ID" sz="1600" kern="1200" dirty="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ID" sz="1600" kern="1200" dirty="0"/>
        </a:p>
      </dsp:txBody>
      <dsp:txXfrm>
        <a:off x="494649" y="2357872"/>
        <a:ext cx="1973734" cy="2018511"/>
      </dsp:txXfrm>
    </dsp:sp>
    <dsp:sp modelId="{379E416C-9D75-4463-9E41-C786AE94A545}">
      <dsp:nvSpPr>
        <dsp:cNvPr id="0" name=""/>
        <dsp:cNvSpPr/>
      </dsp:nvSpPr>
      <dsp:spPr>
        <a:xfrm>
          <a:off x="5554233" y="61777"/>
          <a:ext cx="2473282" cy="2018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1600" kern="1200" dirty="0" err="1"/>
            <a:t>Mengkonsolidasikan</a:t>
          </a:r>
          <a:r>
            <a:rPr lang="en-ID" sz="1600" kern="1200" dirty="0"/>
            <a:t> dan </a:t>
          </a:r>
          <a:r>
            <a:rPr lang="en-ID" sz="1600" kern="1200" dirty="0" err="1"/>
            <a:t>mengkordinasikan</a:t>
          </a:r>
          <a:r>
            <a:rPr lang="en-ID" sz="1600" kern="1200" dirty="0"/>
            <a:t> Kerjasama </a:t>
          </a:r>
          <a:r>
            <a:rPr lang="en-ID" sz="1600" kern="1200" dirty="0" err="1"/>
            <a:t>Penelitian</a:t>
          </a:r>
          <a:r>
            <a:rPr lang="en-ID" sz="1600" kern="1200" dirty="0"/>
            <a:t> </a:t>
          </a:r>
          <a:r>
            <a:rPr lang="en-ID" sz="1600" kern="1200" dirty="0" err="1"/>
            <a:t>dengan</a:t>
          </a:r>
          <a:r>
            <a:rPr lang="en-ID" sz="1600" kern="1200" dirty="0"/>
            <a:t> </a:t>
          </a:r>
          <a:r>
            <a:rPr lang="en-ID" sz="1600" kern="1200" dirty="0" err="1"/>
            <a:t>Pemerintah</a:t>
          </a:r>
          <a:r>
            <a:rPr lang="en-ID" sz="1600" kern="1200" dirty="0"/>
            <a:t>, </a:t>
          </a:r>
          <a:r>
            <a:rPr lang="en-ID" sz="1600" kern="1200" dirty="0" err="1"/>
            <a:t>Pemda</a:t>
          </a:r>
          <a:r>
            <a:rPr lang="en-ID" sz="1600" kern="1200" dirty="0"/>
            <a:t>, dan Lembaga MORA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ID" sz="1600" kern="1200" dirty="0"/>
        </a:p>
      </dsp:txBody>
      <dsp:txXfrm>
        <a:off x="5554233" y="61777"/>
        <a:ext cx="2473282" cy="2018511"/>
      </dsp:txXfrm>
    </dsp:sp>
    <dsp:sp modelId="{41E088F3-17F5-4C60-A624-F08067031A2C}">
      <dsp:nvSpPr>
        <dsp:cNvPr id="0" name=""/>
        <dsp:cNvSpPr/>
      </dsp:nvSpPr>
      <dsp:spPr>
        <a:xfrm>
          <a:off x="3500801" y="2281272"/>
          <a:ext cx="2473282" cy="2018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1600" kern="1200" dirty="0"/>
            <a:t>1. </a:t>
          </a:r>
          <a:r>
            <a:rPr lang="en-ID" sz="1600" kern="1200" dirty="0" err="1"/>
            <a:t>Mengembangkan</a:t>
          </a:r>
          <a:r>
            <a:rPr lang="en-ID" sz="1600" kern="1200" dirty="0"/>
            <a:t> 4 </a:t>
          </a:r>
          <a:r>
            <a:rPr lang="en-ID" sz="1600" kern="1200" dirty="0" err="1"/>
            <a:t>Jurnal</a:t>
          </a:r>
          <a:r>
            <a:rPr lang="en-ID" sz="1600" kern="1200" dirty="0"/>
            <a:t> LP2M </a:t>
          </a:r>
          <a:r>
            <a:rPr lang="en-ID" sz="1600" kern="1200" dirty="0" err="1"/>
            <a:t>dapat</a:t>
          </a:r>
          <a:r>
            <a:rPr lang="en-ID" sz="1600" kern="1200" dirty="0"/>
            <a:t> </a:t>
          </a:r>
          <a:r>
            <a:rPr lang="en-ID" sz="1600" kern="1200" dirty="0" err="1"/>
            <a:t>terakreditasi</a:t>
          </a:r>
          <a:r>
            <a:rPr lang="en-ID" sz="1600" kern="1200" dirty="0"/>
            <a:t>  minimal Sinta 4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1600" kern="1200" dirty="0"/>
            <a:t>2. </a:t>
          </a:r>
          <a:r>
            <a:rPr lang="en-ID" sz="1600" kern="1200" dirty="0" err="1"/>
            <a:t>Mengkonsolidasikan</a:t>
          </a:r>
          <a:r>
            <a:rPr lang="en-ID" sz="1600" kern="1200" dirty="0"/>
            <a:t> </a:t>
          </a:r>
          <a:r>
            <a:rPr lang="en-ID" sz="1600" kern="1200" dirty="0" err="1"/>
            <a:t>rumah</a:t>
          </a:r>
          <a:r>
            <a:rPr lang="en-ID" sz="1600" kern="1200" dirty="0"/>
            <a:t> </a:t>
          </a:r>
          <a:r>
            <a:rPr lang="en-ID" sz="1600" kern="1200" dirty="0" err="1"/>
            <a:t>Jurnal</a:t>
          </a:r>
          <a:endParaRPr lang="en-ID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ID" sz="1600" kern="1200" dirty="0"/>
        </a:p>
      </dsp:txBody>
      <dsp:txXfrm>
        <a:off x="3500801" y="2281272"/>
        <a:ext cx="2473282" cy="20185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50AFA-732D-4819-8ECA-989BD346532F}">
      <dsp:nvSpPr>
        <dsp:cNvPr id="0" name=""/>
        <dsp:cNvSpPr/>
      </dsp:nvSpPr>
      <dsp:spPr>
        <a:xfrm rot="5400000">
          <a:off x="1090402" y="991814"/>
          <a:ext cx="861618" cy="980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68D920-4512-498D-99E6-EFD1C77A34C4}">
      <dsp:nvSpPr>
        <dsp:cNvPr id="0" name=""/>
        <dsp:cNvSpPr/>
      </dsp:nvSpPr>
      <dsp:spPr>
        <a:xfrm>
          <a:off x="862126" y="36693"/>
          <a:ext cx="1450457" cy="101527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Riset</a:t>
          </a:r>
          <a:r>
            <a:rPr lang="en-US" sz="1600" kern="1200" dirty="0"/>
            <a:t>  dan </a:t>
          </a:r>
          <a:r>
            <a:rPr lang="en-US" sz="1600" kern="1200" dirty="0" err="1"/>
            <a:t>Penelitian</a:t>
          </a:r>
          <a:r>
            <a:rPr lang="en-US" sz="1600" kern="1200" dirty="0"/>
            <a:t> </a:t>
          </a:r>
          <a:endParaRPr lang="id-ID" sz="1600" kern="1200" dirty="0"/>
        </a:p>
      </dsp:txBody>
      <dsp:txXfrm>
        <a:off x="911696" y="86263"/>
        <a:ext cx="1351317" cy="916133"/>
      </dsp:txXfrm>
    </dsp:sp>
    <dsp:sp modelId="{03D8DC33-46DF-4227-A92B-6CEBAD0665E6}">
      <dsp:nvSpPr>
        <dsp:cNvPr id="0" name=""/>
        <dsp:cNvSpPr/>
      </dsp:nvSpPr>
      <dsp:spPr>
        <a:xfrm>
          <a:off x="2642569" y="0"/>
          <a:ext cx="5107534" cy="106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600" b="1" kern="1200" dirty="0" err="1"/>
            <a:t>Riset</a:t>
          </a:r>
          <a:r>
            <a:rPr lang="en-ID" sz="1600" b="1" kern="1200" dirty="0"/>
            <a:t> </a:t>
          </a:r>
          <a:r>
            <a:rPr lang="en-ID" sz="1600" b="1" kern="1200" dirty="0" err="1"/>
            <a:t>studi</a:t>
          </a:r>
          <a:r>
            <a:rPr lang="en-ID" sz="1600" b="1" kern="1200" dirty="0"/>
            <a:t> Islam, </a:t>
          </a:r>
          <a:r>
            <a:rPr lang="en-ID" sz="1600" b="1" kern="1200" dirty="0" err="1"/>
            <a:t>keragaman</a:t>
          </a:r>
          <a:r>
            <a:rPr lang="en-ID" sz="1600" b="1" kern="1200" dirty="0"/>
            <a:t>, dan </a:t>
          </a:r>
          <a:r>
            <a:rPr lang="en-ID" sz="1600" b="1" kern="1200" dirty="0" err="1"/>
            <a:t>integrasi</a:t>
          </a:r>
          <a:r>
            <a:rPr lang="en-ID" sz="1600" b="1" kern="1200" dirty="0"/>
            <a:t> </a:t>
          </a:r>
          <a:r>
            <a:rPr lang="en-ID" sz="1600" b="1" kern="1200" dirty="0" err="1"/>
            <a:t>ilmu</a:t>
          </a:r>
          <a:r>
            <a:rPr lang="en-ID" sz="1600" b="1" kern="1200" dirty="0"/>
            <a:t> </a:t>
          </a:r>
          <a:r>
            <a:rPr lang="en-ID" sz="1600" b="1" kern="1200" dirty="0" err="1"/>
            <a:t>keagamaan</a:t>
          </a:r>
          <a:r>
            <a:rPr lang="en-ID" sz="1600" b="1" kern="1200" dirty="0"/>
            <a:t> dan sains, yang </a:t>
          </a:r>
          <a:r>
            <a:rPr lang="en-ID" sz="1600" b="1" kern="1200" dirty="0" err="1"/>
            <a:t>mengintegrasikan</a:t>
          </a:r>
          <a:r>
            <a:rPr lang="en-ID" sz="1600" b="1" kern="1200" dirty="0"/>
            <a:t> </a:t>
          </a:r>
          <a:r>
            <a:rPr lang="en-ID" sz="1600" b="1" kern="1200" dirty="0" err="1"/>
            <a:t>berbagai</a:t>
          </a:r>
          <a:r>
            <a:rPr lang="en-ID" sz="1600" b="1" kern="1200" dirty="0"/>
            <a:t> </a:t>
          </a:r>
          <a:r>
            <a:rPr lang="en-ID" sz="1600" b="1" kern="1200" dirty="0" err="1"/>
            <a:t>aspek</a:t>
          </a:r>
          <a:r>
            <a:rPr lang="en-ID" sz="1600" b="1" kern="1200" dirty="0"/>
            <a:t> </a:t>
          </a:r>
          <a:r>
            <a:rPr lang="en-ID" sz="1600" b="1" kern="1200" dirty="0" err="1"/>
            <a:t>keilmuan</a:t>
          </a:r>
          <a:r>
            <a:rPr lang="en-ID" sz="1600" b="1" kern="1200" dirty="0"/>
            <a:t> </a:t>
          </a:r>
          <a:r>
            <a:rPr lang="en-ID" sz="1600" b="1" kern="1200" dirty="0" err="1"/>
            <a:t>baik</a:t>
          </a:r>
          <a:r>
            <a:rPr lang="en-ID" sz="1600" b="1" kern="1200" dirty="0"/>
            <a:t> agama </a:t>
          </a:r>
          <a:r>
            <a:rPr lang="en-ID" sz="1600" b="1" kern="1200" dirty="0" err="1"/>
            <a:t>maupun</a:t>
          </a:r>
          <a:r>
            <a:rPr lang="en-ID" sz="1600" b="1" kern="1200" dirty="0"/>
            <a:t> sains yang </a:t>
          </a:r>
          <a:r>
            <a:rPr lang="en-ID" sz="1600" b="1" kern="1200" dirty="0" err="1"/>
            <a:t>mengikuti</a:t>
          </a:r>
          <a:r>
            <a:rPr lang="en-ID" sz="1600" b="1" kern="1200" dirty="0"/>
            <a:t> </a:t>
          </a:r>
          <a:r>
            <a:rPr lang="en-ID" sz="1600" b="1" kern="1200" dirty="0" err="1"/>
            <a:t>kemajuan</a:t>
          </a:r>
          <a:r>
            <a:rPr lang="en-ID" sz="1600" b="1" kern="1200" dirty="0"/>
            <a:t> </a:t>
          </a:r>
          <a:r>
            <a:rPr lang="en-ID" sz="1600" b="1" kern="1200" dirty="0" err="1"/>
            <a:t>globa</a:t>
          </a:r>
          <a:endParaRPr lang="id-ID" sz="1600" b="1" kern="1200" dirty="0"/>
        </a:p>
      </dsp:txBody>
      <dsp:txXfrm>
        <a:off x="2642569" y="0"/>
        <a:ext cx="5107534" cy="1061464"/>
      </dsp:txXfrm>
    </dsp:sp>
    <dsp:sp modelId="{0BB59C9B-BB58-4EBD-AD91-E18C99D9F142}">
      <dsp:nvSpPr>
        <dsp:cNvPr id="0" name=""/>
        <dsp:cNvSpPr/>
      </dsp:nvSpPr>
      <dsp:spPr>
        <a:xfrm rot="5400000">
          <a:off x="3210197" y="2143194"/>
          <a:ext cx="861618" cy="980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01C538-9E2E-4584-B53B-07968203B11F}">
      <dsp:nvSpPr>
        <dsp:cNvPr id="0" name=""/>
        <dsp:cNvSpPr/>
      </dsp:nvSpPr>
      <dsp:spPr>
        <a:xfrm>
          <a:off x="2181848" y="1212785"/>
          <a:ext cx="1938507" cy="101527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Riset</a:t>
          </a:r>
          <a:r>
            <a:rPr lang="en-US" sz="1700" kern="1200" dirty="0"/>
            <a:t> </a:t>
          </a:r>
          <a:r>
            <a:rPr lang="en-US" sz="1700" kern="1200" dirty="0" err="1"/>
            <a:t>Litabdimas</a:t>
          </a:r>
          <a:r>
            <a:rPr lang="en-US" sz="1700" kern="1200" dirty="0"/>
            <a:t> dan </a:t>
          </a:r>
          <a:r>
            <a:rPr lang="en-US" sz="1700" kern="1200" dirty="0" err="1"/>
            <a:t>Publiaksi</a:t>
          </a:r>
          <a:r>
            <a:rPr lang="en-US" sz="1700" kern="1200" dirty="0"/>
            <a:t> </a:t>
          </a:r>
          <a:r>
            <a:rPr lang="en-US" sz="1700" kern="1200" dirty="0" err="1"/>
            <a:t>Jurnal</a:t>
          </a:r>
          <a:r>
            <a:rPr lang="en-US" sz="1700" kern="1200" dirty="0"/>
            <a:t> </a:t>
          </a:r>
          <a:endParaRPr lang="id-ID" sz="1700" kern="1200" dirty="0"/>
        </a:p>
      </dsp:txBody>
      <dsp:txXfrm>
        <a:off x="2231418" y="1262355"/>
        <a:ext cx="1839367" cy="916133"/>
      </dsp:txXfrm>
    </dsp:sp>
    <dsp:sp modelId="{591DFBD7-1D12-4EF8-B250-D49D39DD11B7}">
      <dsp:nvSpPr>
        <dsp:cNvPr id="0" name=""/>
        <dsp:cNvSpPr/>
      </dsp:nvSpPr>
      <dsp:spPr>
        <a:xfrm>
          <a:off x="4192193" y="1082681"/>
          <a:ext cx="3989556" cy="1036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 err="1"/>
            <a:t>Mengintegrasikan</a:t>
          </a:r>
          <a:r>
            <a:rPr lang="en-US" sz="1400" b="1" kern="1200" dirty="0"/>
            <a:t> </a:t>
          </a:r>
          <a:r>
            <a:rPr lang="en-US" sz="1400" b="1" kern="1200" dirty="0" err="1"/>
            <a:t>Kebutuhan</a:t>
          </a:r>
          <a:r>
            <a:rPr lang="en-US" sz="1400" b="1" kern="1200" dirty="0"/>
            <a:t> Prodi </a:t>
          </a:r>
          <a:r>
            <a:rPr lang="en-US" sz="1400" b="1" kern="1200" dirty="0" err="1"/>
            <a:t>dengan</a:t>
          </a:r>
          <a:r>
            <a:rPr lang="en-US" sz="1400" b="1" kern="1200" dirty="0"/>
            <a:t> </a:t>
          </a:r>
          <a:r>
            <a:rPr lang="en-US" sz="1400" b="1" kern="1200" dirty="0" err="1"/>
            <a:t>Kluster</a:t>
          </a:r>
          <a:r>
            <a:rPr lang="en-US" sz="1400" b="1" kern="1200" dirty="0"/>
            <a:t> </a:t>
          </a:r>
          <a:r>
            <a:rPr lang="en-US" sz="1400" b="1" kern="1200" dirty="0" err="1"/>
            <a:t>penelitian</a:t>
          </a:r>
          <a:r>
            <a:rPr lang="en-US" sz="1400" b="1" kern="1200" dirty="0"/>
            <a:t> </a:t>
          </a:r>
          <a:r>
            <a:rPr lang="en-US" sz="1400" b="1" kern="1200" dirty="0" err="1"/>
            <a:t>Litapdimas</a:t>
          </a:r>
          <a:r>
            <a:rPr lang="en-US" sz="1400" b="1" kern="1200" dirty="0"/>
            <a:t> ( </a:t>
          </a:r>
          <a:r>
            <a:rPr lang="en-US" sz="1400" b="1" kern="1200" dirty="0" err="1"/>
            <a:t>Penelitian</a:t>
          </a:r>
          <a:r>
            <a:rPr lang="en-US" sz="1400" b="1" kern="1200" dirty="0"/>
            <a:t> Dasar, </a:t>
          </a:r>
          <a:r>
            <a:rPr lang="en-US" sz="1400" b="1" kern="1200" dirty="0" err="1"/>
            <a:t>Pengembangan</a:t>
          </a:r>
          <a:r>
            <a:rPr lang="en-US" sz="1400" b="1" kern="1200" dirty="0"/>
            <a:t> Prodi, </a:t>
          </a:r>
          <a:r>
            <a:rPr lang="en-US" sz="1400" b="1" kern="1200" dirty="0" err="1"/>
            <a:t>Riset</a:t>
          </a:r>
          <a:r>
            <a:rPr lang="en-US" sz="1400" b="1" kern="1200" dirty="0"/>
            <a:t> </a:t>
          </a:r>
          <a:r>
            <a:rPr lang="en-US" sz="1400" b="1" kern="1200" dirty="0" err="1"/>
            <a:t>Interdispliner</a:t>
          </a:r>
          <a:r>
            <a:rPr lang="en-US" sz="1400" b="1" kern="1200" dirty="0"/>
            <a:t>, Pendidikan Tinggi, dan </a:t>
          </a:r>
          <a:r>
            <a:rPr lang="en-US" sz="1400" b="1" kern="1200" dirty="0" err="1"/>
            <a:t>Penelitian</a:t>
          </a:r>
          <a:r>
            <a:rPr lang="en-US" sz="1400" b="1" kern="1200" dirty="0"/>
            <a:t> </a:t>
          </a:r>
          <a:r>
            <a:rPr lang="en-US" sz="1400" b="1" kern="1200" dirty="0" err="1"/>
            <a:t>Internasional</a:t>
          </a:r>
          <a:endParaRPr lang="id-ID" sz="1400" b="1" kern="1200" dirty="0"/>
        </a:p>
      </dsp:txBody>
      <dsp:txXfrm>
        <a:off x="4192193" y="1082681"/>
        <a:ext cx="3989556" cy="1036034"/>
      </dsp:txXfrm>
    </dsp:sp>
    <dsp:sp modelId="{55E16A71-BB1B-4229-A61A-814737E0658C}">
      <dsp:nvSpPr>
        <dsp:cNvPr id="0" name=""/>
        <dsp:cNvSpPr/>
      </dsp:nvSpPr>
      <dsp:spPr>
        <a:xfrm>
          <a:off x="4303789" y="2510306"/>
          <a:ext cx="1892325" cy="101527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Tagihan</a:t>
          </a:r>
          <a:r>
            <a:rPr lang="en-US" sz="1700" kern="1200" dirty="0"/>
            <a:t> Output dan </a:t>
          </a:r>
          <a:r>
            <a:rPr lang="en-US" sz="1700" kern="1200" dirty="0" err="1"/>
            <a:t>Outcam</a:t>
          </a:r>
          <a:endParaRPr lang="id-ID" sz="1700" kern="1200" dirty="0"/>
        </a:p>
      </dsp:txBody>
      <dsp:txXfrm>
        <a:off x="4353359" y="2559876"/>
        <a:ext cx="1793185" cy="916133"/>
      </dsp:txXfrm>
    </dsp:sp>
    <dsp:sp modelId="{91F3CC5E-2FE4-46E7-A0D2-05513EDF62B5}">
      <dsp:nvSpPr>
        <dsp:cNvPr id="0" name=""/>
        <dsp:cNvSpPr/>
      </dsp:nvSpPr>
      <dsp:spPr>
        <a:xfrm>
          <a:off x="6433890" y="2328560"/>
          <a:ext cx="2481509" cy="1436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 err="1"/>
            <a:t>Laporan</a:t>
          </a:r>
          <a:r>
            <a:rPr lang="en-US" sz="1400" b="1" kern="1200" dirty="0"/>
            <a:t> </a:t>
          </a:r>
          <a:r>
            <a:rPr lang="en-US" sz="1400" b="1" kern="1200" dirty="0" err="1"/>
            <a:t>Penelitian</a:t>
          </a:r>
          <a:r>
            <a:rPr lang="en-US" sz="1400" b="1" kern="1200" dirty="0"/>
            <a:t>, </a:t>
          </a:r>
          <a:r>
            <a:rPr lang="en-US" sz="1400" b="1" kern="1200" dirty="0" err="1"/>
            <a:t>Buku</a:t>
          </a:r>
          <a:r>
            <a:rPr lang="en-US" sz="1400" b="1" kern="1200" dirty="0"/>
            <a:t>, Artikel </a:t>
          </a:r>
          <a:r>
            <a:rPr lang="en-US" sz="1400" b="1" kern="1200" dirty="0" err="1"/>
            <a:t>Jurnal</a:t>
          </a:r>
          <a:r>
            <a:rPr lang="en-US" sz="1400" b="1" kern="1200" dirty="0"/>
            <a:t> minimal Sinta 4.</a:t>
          </a:r>
          <a:endParaRPr lang="id-ID" sz="1400" b="1" kern="1200" dirty="0"/>
        </a:p>
      </dsp:txBody>
      <dsp:txXfrm>
        <a:off x="6433890" y="2328560"/>
        <a:ext cx="2481509" cy="14366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5AE17-364C-4848-9C0F-0F8C32F1EAC2}">
      <dsp:nvSpPr>
        <dsp:cNvPr id="0" name=""/>
        <dsp:cNvSpPr/>
      </dsp:nvSpPr>
      <dsp:spPr>
        <a:xfrm>
          <a:off x="364458" y="2297"/>
          <a:ext cx="7565370" cy="4539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2300" kern="1200" dirty="0"/>
            <a:t>1. </a:t>
          </a:r>
          <a:r>
            <a:rPr lang="en-ID" sz="2300" kern="1200" dirty="0" err="1"/>
            <a:t>Pelaksaan</a:t>
          </a:r>
          <a:r>
            <a:rPr lang="en-ID" sz="2300" kern="1200" dirty="0"/>
            <a:t> PKM </a:t>
          </a:r>
          <a:r>
            <a:rPr lang="en-ID" sz="2300" kern="1200" dirty="0" err="1"/>
            <a:t>berbasis</a:t>
          </a:r>
          <a:r>
            <a:rPr lang="en-ID" sz="2300" kern="1200" dirty="0"/>
            <a:t> </a:t>
          </a:r>
          <a:r>
            <a:rPr lang="en-ID" sz="2300" kern="1200" dirty="0" err="1"/>
            <a:t>Riset</a:t>
          </a:r>
          <a:r>
            <a:rPr lang="en-ID" sz="2300" kern="1200" dirty="0"/>
            <a:t> pada Program </a:t>
          </a:r>
          <a:r>
            <a:rPr lang="en-ID" sz="2300" kern="1200" dirty="0" err="1"/>
            <a:t>Studi</a:t>
          </a:r>
          <a:endParaRPr lang="en-ID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2300" kern="1200" dirty="0"/>
            <a:t>2. PKM </a:t>
          </a:r>
          <a:r>
            <a:rPr lang="en-ID" sz="2300" kern="1200" dirty="0" err="1"/>
            <a:t>Internasional</a:t>
          </a:r>
          <a:endParaRPr lang="en-ID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2300" kern="1200" dirty="0"/>
            <a:t>3. KKN </a:t>
          </a:r>
          <a:r>
            <a:rPr lang="en-ID" sz="2300" kern="1200" dirty="0" err="1"/>
            <a:t>Internasional</a:t>
          </a:r>
          <a:endParaRPr lang="en-ID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2300" kern="1200" dirty="0"/>
            <a:t>4. KKN Nusantara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2300" kern="1200" dirty="0"/>
            <a:t>5. KKN </a:t>
          </a:r>
          <a:r>
            <a:rPr lang="en-ID" sz="2300" kern="1200" dirty="0" err="1"/>
            <a:t>Terintegrasi</a:t>
          </a:r>
          <a:r>
            <a:rPr lang="en-ID" sz="2300" kern="1200" dirty="0"/>
            <a:t> </a:t>
          </a:r>
          <a:r>
            <a:rPr lang="en-ID" sz="2300" kern="1200" dirty="0" err="1"/>
            <a:t>dengan</a:t>
          </a:r>
          <a:r>
            <a:rPr lang="en-ID" sz="2300" kern="1200" dirty="0"/>
            <a:t> </a:t>
          </a:r>
          <a:r>
            <a:rPr lang="en-ID" sz="2300" kern="1200" dirty="0" err="1"/>
            <a:t>Pengabdian</a:t>
          </a:r>
          <a:r>
            <a:rPr lang="en-ID" sz="2300" kern="1200" dirty="0"/>
            <a:t> Masyarakat </a:t>
          </a:r>
          <a:r>
            <a:rPr lang="en-ID" sz="2300" kern="1200" dirty="0" err="1"/>
            <a:t>bagi</a:t>
          </a:r>
          <a:r>
            <a:rPr lang="en-ID" sz="2300" kern="1200" dirty="0"/>
            <a:t> </a:t>
          </a:r>
          <a:r>
            <a:rPr lang="en-ID" sz="2300" kern="1200" dirty="0" err="1"/>
            <a:t>Dosen</a:t>
          </a:r>
          <a:endParaRPr lang="en-ID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ID" sz="2300" kern="1200" dirty="0"/>
            <a:t>6. </a:t>
          </a:r>
          <a:r>
            <a:rPr lang="en-ID" sz="2300" kern="1200" dirty="0" err="1"/>
            <a:t>Pengembangan</a:t>
          </a:r>
          <a:r>
            <a:rPr lang="en-ID" sz="2300" kern="1200" dirty="0"/>
            <a:t> Desa </a:t>
          </a:r>
          <a:r>
            <a:rPr lang="en-ID" sz="2300" kern="1200" dirty="0" err="1"/>
            <a:t>Binaan</a:t>
          </a:r>
          <a:r>
            <a:rPr lang="en-ID" sz="2300" kern="1200" dirty="0"/>
            <a:t> </a:t>
          </a:r>
          <a:r>
            <a:rPr lang="en-ID" sz="2300" kern="1200" dirty="0" err="1"/>
            <a:t>berbasis</a:t>
          </a:r>
          <a:r>
            <a:rPr lang="en-ID" sz="2300" kern="1200" dirty="0"/>
            <a:t> </a:t>
          </a:r>
          <a:r>
            <a:rPr lang="en-ID" sz="2300" kern="1200" dirty="0" err="1"/>
            <a:t>Moderasi</a:t>
          </a:r>
          <a:r>
            <a:rPr lang="en-ID" sz="2300" kern="1200" dirty="0"/>
            <a:t> </a:t>
          </a:r>
          <a:r>
            <a:rPr lang="en-ID" sz="2300" kern="1200" dirty="0" err="1"/>
            <a:t>Beragama</a:t>
          </a:r>
          <a:r>
            <a:rPr lang="en-ID" sz="2300" kern="1200" dirty="0"/>
            <a:t>, </a:t>
          </a:r>
          <a:r>
            <a:rPr lang="en-ID" sz="2300" kern="1200" dirty="0" err="1"/>
            <a:t>Kewirausahaan</a:t>
          </a:r>
          <a:r>
            <a:rPr lang="en-ID" sz="2300" kern="1200" dirty="0"/>
            <a:t> dan Desa </a:t>
          </a:r>
          <a:r>
            <a:rPr lang="en-ID" sz="2300" kern="1200" dirty="0" err="1"/>
            <a:t>Produktif</a:t>
          </a:r>
          <a:endParaRPr lang="en-ID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ID" sz="2300" kern="1200" dirty="0"/>
        </a:p>
      </dsp:txBody>
      <dsp:txXfrm>
        <a:off x="364458" y="2297"/>
        <a:ext cx="7565370" cy="45392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50AFA-732D-4819-8ECA-989BD346532F}">
      <dsp:nvSpPr>
        <dsp:cNvPr id="0" name=""/>
        <dsp:cNvSpPr/>
      </dsp:nvSpPr>
      <dsp:spPr>
        <a:xfrm rot="5400000">
          <a:off x="1148437" y="991814"/>
          <a:ext cx="861618" cy="980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68D920-4512-498D-99E6-EFD1C77A34C4}">
      <dsp:nvSpPr>
        <dsp:cNvPr id="0" name=""/>
        <dsp:cNvSpPr/>
      </dsp:nvSpPr>
      <dsp:spPr>
        <a:xfrm>
          <a:off x="920161" y="36693"/>
          <a:ext cx="1450457" cy="101527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Skema </a:t>
          </a:r>
          <a:r>
            <a:rPr lang="en-US" sz="1600" kern="1200" dirty="0" err="1"/>
            <a:t>Kemasyarakatan</a:t>
          </a:r>
          <a:endParaRPr lang="id-ID" sz="1600" kern="1200" dirty="0"/>
        </a:p>
      </dsp:txBody>
      <dsp:txXfrm>
        <a:off x="969731" y="86263"/>
        <a:ext cx="1351317" cy="916133"/>
      </dsp:txXfrm>
    </dsp:sp>
    <dsp:sp modelId="{03D8DC33-46DF-4227-A92B-6CEBAD0665E6}">
      <dsp:nvSpPr>
        <dsp:cNvPr id="0" name=""/>
        <dsp:cNvSpPr/>
      </dsp:nvSpPr>
      <dsp:spPr>
        <a:xfrm>
          <a:off x="2447818" y="2179"/>
          <a:ext cx="3618054" cy="106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 err="1"/>
            <a:t>Membangun</a:t>
          </a:r>
          <a:r>
            <a:rPr lang="en-US" sz="1600" b="1" kern="1200" dirty="0"/>
            <a:t> Mitra </a:t>
          </a:r>
          <a:r>
            <a:rPr lang="en-US" sz="1600" b="1" kern="1200" dirty="0" err="1"/>
            <a:t>pengembangan</a:t>
          </a:r>
          <a:r>
            <a:rPr lang="en-US" sz="1600" b="1" kern="1200" dirty="0"/>
            <a:t> </a:t>
          </a:r>
          <a:r>
            <a:rPr lang="en-US" sz="1600" b="1" kern="1200" dirty="0" err="1"/>
            <a:t>ketahanan</a:t>
          </a:r>
          <a:r>
            <a:rPr lang="en-US" sz="1600" b="1" kern="1200" dirty="0"/>
            <a:t>  </a:t>
          </a:r>
          <a:r>
            <a:rPr lang="en-US" sz="1600" b="1" kern="1200" dirty="0" err="1"/>
            <a:t>kebangsaan</a:t>
          </a:r>
          <a:r>
            <a:rPr lang="en-US" sz="1600" b="1" kern="1200" dirty="0"/>
            <a:t> dan </a:t>
          </a:r>
          <a:r>
            <a:rPr lang="en-US" sz="1600" b="1" kern="1200" dirty="0" err="1"/>
            <a:t>Moderasi</a:t>
          </a:r>
          <a:r>
            <a:rPr lang="en-US" sz="1600" b="1" kern="1200" dirty="0"/>
            <a:t> </a:t>
          </a:r>
          <a:r>
            <a:rPr lang="en-US" sz="1600" b="1" kern="1200" dirty="0" err="1"/>
            <a:t>Beragama</a:t>
          </a:r>
          <a:endParaRPr lang="id-ID" sz="1600" b="1" kern="1200" dirty="0"/>
        </a:p>
      </dsp:txBody>
      <dsp:txXfrm>
        <a:off x="2447818" y="2179"/>
        <a:ext cx="3618054" cy="1061464"/>
      </dsp:txXfrm>
    </dsp:sp>
    <dsp:sp modelId="{0BB59C9B-BB58-4EBD-AD91-E18C99D9F142}">
      <dsp:nvSpPr>
        <dsp:cNvPr id="0" name=""/>
        <dsp:cNvSpPr/>
      </dsp:nvSpPr>
      <dsp:spPr>
        <a:xfrm rot="5400000">
          <a:off x="3210197" y="2143194"/>
          <a:ext cx="861618" cy="980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01C538-9E2E-4584-B53B-07968203B11F}">
      <dsp:nvSpPr>
        <dsp:cNvPr id="0" name=""/>
        <dsp:cNvSpPr/>
      </dsp:nvSpPr>
      <dsp:spPr>
        <a:xfrm>
          <a:off x="2181848" y="1212785"/>
          <a:ext cx="1938507" cy="101527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/>
            <a:t>Skema Interpruiner dalam Portal UMKM Berbasis E-Commerce</a:t>
          </a:r>
          <a:endParaRPr lang="id-ID" sz="1400" kern="1200" dirty="0"/>
        </a:p>
      </dsp:txBody>
      <dsp:txXfrm>
        <a:off x="2231418" y="1262355"/>
        <a:ext cx="1839367" cy="916133"/>
      </dsp:txXfrm>
    </dsp:sp>
    <dsp:sp modelId="{591DFBD7-1D12-4EF8-B250-D49D39DD11B7}">
      <dsp:nvSpPr>
        <dsp:cNvPr id="0" name=""/>
        <dsp:cNvSpPr/>
      </dsp:nvSpPr>
      <dsp:spPr>
        <a:xfrm>
          <a:off x="4192193" y="1082681"/>
          <a:ext cx="3989556" cy="1036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 err="1"/>
            <a:t>Mengintegrasikan</a:t>
          </a:r>
          <a:r>
            <a:rPr lang="en-US" sz="1400" b="1" kern="1200" dirty="0"/>
            <a:t> </a:t>
          </a:r>
          <a:r>
            <a:rPr lang="en-US" sz="1400" b="1" kern="1200" dirty="0" err="1"/>
            <a:t>sektor</a:t>
          </a:r>
          <a:r>
            <a:rPr lang="en-US" sz="1400" b="1" kern="1200" dirty="0"/>
            <a:t> UMKM, </a:t>
          </a:r>
          <a:r>
            <a:rPr lang="en-US" sz="1400" b="1" kern="1200" dirty="0" err="1"/>
            <a:t>Perbankan</a:t>
          </a:r>
          <a:r>
            <a:rPr lang="en-US" sz="1400" b="1" kern="1200" dirty="0"/>
            <a:t> dan Dunia Usaha  </a:t>
          </a:r>
          <a:r>
            <a:rPr lang="en-US" sz="1400" b="1" kern="1200" dirty="0" err="1"/>
            <a:t>serta</a:t>
          </a:r>
          <a:r>
            <a:rPr lang="en-US" sz="1400" b="1" kern="1200" dirty="0"/>
            <a:t> </a:t>
          </a:r>
          <a:r>
            <a:rPr lang="en-US" sz="1400" b="1" kern="1200" dirty="0" err="1"/>
            <a:t>Instansi</a:t>
          </a:r>
          <a:r>
            <a:rPr lang="en-US" sz="1400" b="1" kern="1200" dirty="0"/>
            <a:t> </a:t>
          </a:r>
          <a:r>
            <a:rPr lang="en-US" sz="1400" b="1" kern="1200" dirty="0" err="1"/>
            <a:t>Pemerintah</a:t>
          </a:r>
          <a:r>
            <a:rPr lang="en-US" sz="1400" b="1" kern="1200" dirty="0"/>
            <a:t>  </a:t>
          </a:r>
          <a:r>
            <a:rPr lang="en-US" sz="1400" b="1" kern="1200" dirty="0" err="1"/>
            <a:t>dalam</a:t>
          </a:r>
          <a:r>
            <a:rPr lang="en-US" sz="1400" b="1" kern="1200" dirty="0"/>
            <a:t> </a:t>
          </a:r>
          <a:r>
            <a:rPr lang="en-US" sz="1400" b="1" kern="1200" dirty="0" err="1"/>
            <a:t>Pengabdian</a:t>
          </a:r>
          <a:r>
            <a:rPr lang="en-US" sz="1400" b="1" kern="1200" dirty="0"/>
            <a:t> </a:t>
          </a:r>
          <a:r>
            <a:rPr lang="en-US" sz="1400" b="1" kern="1200" dirty="0" err="1"/>
            <a:t>masyarakat</a:t>
          </a:r>
          <a:endParaRPr lang="id-ID" sz="1400" b="1" kern="1200" dirty="0"/>
        </a:p>
      </dsp:txBody>
      <dsp:txXfrm>
        <a:off x="4192193" y="1082681"/>
        <a:ext cx="3989556" cy="1036034"/>
      </dsp:txXfrm>
    </dsp:sp>
    <dsp:sp modelId="{55E16A71-BB1B-4229-A61A-814737E0658C}">
      <dsp:nvSpPr>
        <dsp:cNvPr id="0" name=""/>
        <dsp:cNvSpPr/>
      </dsp:nvSpPr>
      <dsp:spPr>
        <a:xfrm>
          <a:off x="4098431" y="2576806"/>
          <a:ext cx="1892325" cy="101527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Skema </a:t>
          </a:r>
          <a:r>
            <a:rPr lang="en-US" sz="1400" kern="1200" dirty="0" err="1"/>
            <a:t>Kewilayahan</a:t>
          </a:r>
          <a:r>
            <a:rPr lang="en-US" sz="1400" kern="1200" dirty="0"/>
            <a:t>  dan </a:t>
          </a:r>
          <a:r>
            <a:rPr lang="en-US" sz="1400" kern="1200" dirty="0" err="1"/>
            <a:t>Berbasis</a:t>
          </a:r>
          <a:r>
            <a:rPr lang="en-US" sz="1400" kern="1200" dirty="0"/>
            <a:t> </a:t>
          </a:r>
          <a:r>
            <a:rPr lang="en-US" sz="1400" kern="1200" dirty="0" err="1"/>
            <a:t>Kluster</a:t>
          </a:r>
          <a:r>
            <a:rPr lang="en-US" sz="1400" kern="1200" dirty="0"/>
            <a:t> </a:t>
          </a:r>
          <a:r>
            <a:rPr lang="en-US" sz="1400" kern="1200" dirty="0" err="1"/>
            <a:t>Desa</a:t>
          </a:r>
          <a:r>
            <a:rPr lang="en-US" sz="1400" kern="1200" dirty="0"/>
            <a:t> </a:t>
          </a:r>
          <a:r>
            <a:rPr lang="en-US" sz="1400" kern="1200" dirty="0" err="1"/>
            <a:t>Binaan</a:t>
          </a:r>
          <a:endParaRPr lang="id-ID" sz="1400" kern="1200" dirty="0"/>
        </a:p>
      </dsp:txBody>
      <dsp:txXfrm>
        <a:off x="4148001" y="2626376"/>
        <a:ext cx="1793185" cy="916133"/>
      </dsp:txXfrm>
    </dsp:sp>
    <dsp:sp modelId="{91F3CC5E-2FE4-46E7-A0D2-05513EDF62B5}">
      <dsp:nvSpPr>
        <dsp:cNvPr id="0" name=""/>
        <dsp:cNvSpPr/>
      </dsp:nvSpPr>
      <dsp:spPr>
        <a:xfrm>
          <a:off x="6172234" y="2328560"/>
          <a:ext cx="2481509" cy="1436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 err="1"/>
            <a:t>Membangun</a:t>
          </a:r>
          <a:r>
            <a:rPr lang="en-US" sz="1400" b="1" kern="1200" dirty="0"/>
            <a:t> </a:t>
          </a:r>
          <a:r>
            <a:rPr lang="en-US" sz="1400" b="1" kern="1200" dirty="0" err="1"/>
            <a:t>mitra</a:t>
          </a:r>
          <a:r>
            <a:rPr lang="en-US" sz="1400" b="1" kern="1200" dirty="0"/>
            <a:t> </a:t>
          </a:r>
          <a:r>
            <a:rPr lang="en-US" sz="1400" b="1" kern="1200" dirty="0" err="1"/>
            <a:t>desa</a:t>
          </a:r>
          <a:r>
            <a:rPr lang="en-US" sz="1400" b="1" kern="1200" dirty="0"/>
            <a:t> </a:t>
          </a:r>
          <a:r>
            <a:rPr lang="en-US" sz="1400" b="1" kern="1200" dirty="0" err="1"/>
            <a:t>binaan</a:t>
          </a:r>
          <a:r>
            <a:rPr lang="en-US" sz="1400" b="1" kern="1200" dirty="0"/>
            <a:t> </a:t>
          </a:r>
          <a:r>
            <a:rPr lang="en-US" sz="1400" b="1" kern="1200" dirty="0" err="1"/>
            <a:t>dengan</a:t>
          </a:r>
          <a:r>
            <a:rPr lang="en-US" sz="1400" b="1" kern="1200" dirty="0"/>
            <a:t> </a:t>
          </a:r>
          <a:r>
            <a:rPr lang="en-US" sz="1400" b="1" kern="1200" dirty="0" err="1"/>
            <a:t>inovasi</a:t>
          </a:r>
          <a:r>
            <a:rPr lang="en-US" sz="1400" b="1" kern="1200" dirty="0"/>
            <a:t> </a:t>
          </a:r>
          <a:r>
            <a:rPr lang="en-US" sz="1400" b="1" kern="1200" dirty="0" err="1"/>
            <a:t>desa</a:t>
          </a:r>
          <a:r>
            <a:rPr lang="en-US" sz="1400" b="1" kern="1200" dirty="0"/>
            <a:t> </a:t>
          </a:r>
          <a:r>
            <a:rPr lang="en-US" sz="1400" b="1" kern="1200" dirty="0" err="1"/>
            <a:t>informasi</a:t>
          </a:r>
          <a:r>
            <a:rPr lang="en-US" sz="1400" b="1" kern="1200" dirty="0"/>
            <a:t> dan </a:t>
          </a:r>
          <a:r>
            <a:rPr lang="en-US" sz="1400" b="1" kern="1200" dirty="0" err="1"/>
            <a:t>Bumdes</a:t>
          </a:r>
          <a:r>
            <a:rPr lang="en-US" sz="1400" b="1" kern="1200" dirty="0"/>
            <a:t> </a:t>
          </a:r>
          <a:r>
            <a:rPr lang="en-US" sz="1400" b="1" kern="1200" dirty="0" err="1"/>
            <a:t>serta</a:t>
          </a:r>
          <a:r>
            <a:rPr lang="en-US" sz="1400" b="1" kern="1200" dirty="0"/>
            <a:t> </a:t>
          </a:r>
          <a:r>
            <a:rPr lang="en-US" sz="1400" b="1" kern="1200" dirty="0" err="1"/>
            <a:t>mendorong</a:t>
          </a:r>
          <a:r>
            <a:rPr lang="en-US" sz="1400" b="1" kern="1200" dirty="0"/>
            <a:t> </a:t>
          </a:r>
          <a:r>
            <a:rPr lang="en-US" sz="1400" b="1" kern="1200" dirty="0" err="1"/>
            <a:t>desa</a:t>
          </a:r>
          <a:r>
            <a:rPr lang="en-US" sz="1400" b="1" kern="1200" dirty="0"/>
            <a:t> </a:t>
          </a:r>
          <a:r>
            <a:rPr lang="en-US" sz="1400" b="1" kern="1200" dirty="0" err="1"/>
            <a:t>partisipatif</a:t>
          </a:r>
          <a:endParaRPr lang="id-ID" sz="1400" b="1" kern="1200" dirty="0"/>
        </a:p>
      </dsp:txBody>
      <dsp:txXfrm>
        <a:off x="6172234" y="2328560"/>
        <a:ext cx="2481509" cy="14366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5AE17-364C-4848-9C0F-0F8C32F1EAC2}">
      <dsp:nvSpPr>
        <dsp:cNvPr id="0" name=""/>
        <dsp:cNvSpPr/>
      </dsp:nvSpPr>
      <dsp:spPr>
        <a:xfrm>
          <a:off x="418474" y="1148"/>
          <a:ext cx="7565370" cy="4539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200" kern="1200" dirty="0"/>
            <a:t>1. </a:t>
          </a:r>
          <a:r>
            <a:rPr lang="en-US" sz="3200" kern="1200" dirty="0" err="1"/>
            <a:t>Pelaksanaan</a:t>
          </a:r>
          <a:r>
            <a:rPr lang="en-US" sz="3200" kern="1200" dirty="0"/>
            <a:t> </a:t>
          </a:r>
          <a:r>
            <a:rPr lang="en-US" sz="3200" kern="1200" dirty="0" err="1"/>
            <a:t>Kegiatan</a:t>
          </a:r>
          <a:r>
            <a:rPr lang="en-US" sz="3200" kern="1200" dirty="0"/>
            <a:t> Pusat </a:t>
          </a:r>
          <a:r>
            <a:rPr lang="en-US" sz="3200" kern="1200" dirty="0" err="1"/>
            <a:t>Layanan</a:t>
          </a:r>
          <a:r>
            <a:rPr lang="en-US" sz="3200" kern="1200" dirty="0"/>
            <a:t> Kesehatan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200" kern="1200" dirty="0"/>
            <a:t>2. </a:t>
          </a:r>
          <a:r>
            <a:rPr lang="en-US" sz="3200" kern="1200" dirty="0" err="1"/>
            <a:t>Kegiatan</a:t>
          </a:r>
          <a:r>
            <a:rPr lang="en-US" sz="3200" kern="1200" dirty="0"/>
            <a:t> Pusat </a:t>
          </a:r>
          <a:r>
            <a:rPr lang="en-US" sz="3200" kern="1200" dirty="0" err="1"/>
            <a:t>Produk</a:t>
          </a:r>
          <a:r>
            <a:rPr lang="en-US" sz="3200" kern="1200" dirty="0"/>
            <a:t> Halal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200" kern="1200" dirty="0"/>
            <a:t>3. </a:t>
          </a:r>
          <a:r>
            <a:rPr lang="en-US" sz="3200" kern="1200" dirty="0" err="1"/>
            <a:t>Kegiatan</a:t>
          </a:r>
          <a:r>
            <a:rPr lang="en-US" sz="3200" kern="1200" dirty="0"/>
            <a:t> Kapus </a:t>
          </a:r>
          <a:r>
            <a:rPr lang="en-US" sz="3200" kern="1200" dirty="0" err="1"/>
            <a:t>Moderasi</a:t>
          </a:r>
          <a:r>
            <a:rPr lang="en-US" sz="3200" kern="1200" dirty="0"/>
            <a:t> </a:t>
          </a:r>
          <a:r>
            <a:rPr lang="en-US" sz="3200" kern="1200" dirty="0" err="1"/>
            <a:t>Beragama</a:t>
          </a:r>
          <a:endParaRPr lang="en-US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200" kern="1200" dirty="0"/>
            <a:t>4. </a:t>
          </a:r>
          <a:r>
            <a:rPr lang="en-US" sz="3200" kern="1200" dirty="0" err="1"/>
            <a:t>Kegiatan</a:t>
          </a:r>
          <a:r>
            <a:rPr lang="en-US" sz="3200" kern="1200" dirty="0"/>
            <a:t> Kapus </a:t>
          </a:r>
          <a:r>
            <a:rPr lang="en-US" sz="3200" kern="1200" dirty="0" err="1"/>
            <a:t>Hubungan</a:t>
          </a:r>
          <a:r>
            <a:rPr lang="en-US" sz="3200" kern="1200" dirty="0"/>
            <a:t> </a:t>
          </a:r>
          <a:r>
            <a:rPr lang="en-US" sz="3200" kern="1200" dirty="0" err="1"/>
            <a:t>Internasional</a:t>
          </a:r>
          <a:endParaRPr lang="en-US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3200" kern="1200" dirty="0" err="1"/>
            <a:t>Kegiatan</a:t>
          </a:r>
          <a:r>
            <a:rPr lang="en-US" sz="3200" kern="1200" dirty="0"/>
            <a:t> Kapus </a:t>
          </a:r>
          <a:r>
            <a:rPr lang="en-US" sz="3200" kern="1200" dirty="0" err="1"/>
            <a:t>Studi</a:t>
          </a:r>
          <a:r>
            <a:rPr lang="en-US" sz="3200" kern="1200" dirty="0"/>
            <a:t> Gender</a:t>
          </a:r>
          <a:endParaRPr lang="en-ID" sz="3200" kern="1200" dirty="0"/>
        </a:p>
      </dsp:txBody>
      <dsp:txXfrm>
        <a:off x="418474" y="1148"/>
        <a:ext cx="7565370" cy="45392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AE58F-2AF5-4AD6-A285-B33D585A62CB}">
      <dsp:nvSpPr>
        <dsp:cNvPr id="0" name=""/>
        <dsp:cNvSpPr/>
      </dsp:nvSpPr>
      <dsp:spPr>
        <a:xfrm>
          <a:off x="2032311" y="1699"/>
          <a:ext cx="3767420" cy="1636365"/>
        </a:xfrm>
        <a:prstGeom prst="ellipse">
          <a:avLst/>
        </a:prstGeom>
        <a:solidFill>
          <a:srgbClr val="FF0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 dirty="0"/>
            <a:t>1. </a:t>
          </a:r>
          <a:r>
            <a:rPr lang="en-ID" sz="1600" kern="1200" dirty="0" err="1"/>
            <a:t>Akselerasi</a:t>
          </a:r>
          <a:r>
            <a:rPr lang="en-ID" sz="1600" kern="1200" dirty="0"/>
            <a:t> </a:t>
          </a:r>
          <a:r>
            <a:rPr lang="en-ID" sz="1600" kern="1200" dirty="0" err="1"/>
            <a:t>Profesionalisme</a:t>
          </a:r>
          <a:r>
            <a:rPr lang="en-ID" sz="1600" kern="1200" dirty="0"/>
            <a:t> dan </a:t>
          </a:r>
          <a:r>
            <a:rPr lang="en-ID" sz="1600" kern="1200" dirty="0" err="1"/>
            <a:t>peningkatan</a:t>
          </a:r>
          <a:r>
            <a:rPr lang="en-ID" sz="1600" kern="1200" dirty="0"/>
            <a:t> </a:t>
          </a:r>
          <a:r>
            <a:rPr lang="en-ID" sz="1600" kern="1200" dirty="0" err="1"/>
            <a:t>kapasitas</a:t>
          </a:r>
          <a:r>
            <a:rPr lang="en-ID" sz="1600" kern="1200" dirty="0"/>
            <a:t> </a:t>
          </a:r>
          <a:r>
            <a:rPr lang="en-ID" sz="1600" kern="1200" dirty="0" err="1"/>
            <a:t>kepakaran</a:t>
          </a:r>
          <a:r>
            <a:rPr lang="en-ID" sz="1600" kern="1200" dirty="0"/>
            <a:t> dan </a:t>
          </a:r>
          <a:r>
            <a:rPr lang="en-ID" sz="1600" kern="1200" dirty="0" err="1"/>
            <a:t>penguatan</a:t>
          </a:r>
          <a:r>
            <a:rPr lang="en-ID" sz="1600" kern="1200" dirty="0"/>
            <a:t>  </a:t>
          </a:r>
          <a:r>
            <a:rPr lang="en-ID" sz="1600" kern="1200" dirty="0" err="1"/>
            <a:t>Sumber</a:t>
          </a:r>
          <a:r>
            <a:rPr lang="en-ID" sz="1600" kern="1200" dirty="0"/>
            <a:t> Daya </a:t>
          </a:r>
          <a:r>
            <a:rPr lang="en-ID" sz="1600" kern="1200" dirty="0" err="1"/>
            <a:t>Manusia</a:t>
          </a:r>
          <a:r>
            <a:rPr lang="en-ID" sz="1600" kern="1200" dirty="0"/>
            <a:t>;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584037" y="241339"/>
        <a:ext cx="2663968" cy="1157085"/>
      </dsp:txXfrm>
    </dsp:sp>
    <dsp:sp modelId="{1A7641E9-0B92-4BC6-BB6C-53260876F959}">
      <dsp:nvSpPr>
        <dsp:cNvPr id="0" name=""/>
        <dsp:cNvSpPr/>
      </dsp:nvSpPr>
      <dsp:spPr>
        <a:xfrm rot="2602123">
          <a:off x="4726597" y="1376978"/>
          <a:ext cx="143013" cy="552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4732454" y="1472702"/>
        <a:ext cx="100109" cy="331363"/>
      </dsp:txXfrm>
    </dsp:sp>
    <dsp:sp modelId="{EFD3FC45-6199-456B-8968-728D1901F223}">
      <dsp:nvSpPr>
        <dsp:cNvPr id="0" name=""/>
        <dsp:cNvSpPr/>
      </dsp:nvSpPr>
      <dsp:spPr>
        <a:xfrm>
          <a:off x="4355447" y="1433158"/>
          <a:ext cx="3151933" cy="2581006"/>
        </a:xfrm>
        <a:prstGeom prst="ellipse">
          <a:avLst/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 dirty="0"/>
            <a:t>2. </a:t>
          </a:r>
          <a:r>
            <a:rPr lang="en-ID" sz="2400" kern="1200" dirty="0" err="1"/>
            <a:t>Akselerasi</a:t>
          </a:r>
          <a:r>
            <a:rPr lang="en-ID" sz="2400" kern="1200" dirty="0"/>
            <a:t> </a:t>
          </a:r>
          <a:r>
            <a:rPr lang="en-ID" sz="2400" kern="1200" dirty="0" err="1"/>
            <a:t>Penelitian</a:t>
          </a:r>
          <a:r>
            <a:rPr lang="en-ID" sz="2400" kern="1200" dirty="0"/>
            <a:t>, </a:t>
          </a:r>
          <a:r>
            <a:rPr lang="en-ID" sz="2400" kern="1200" dirty="0" err="1"/>
            <a:t>Riset</a:t>
          </a:r>
          <a:r>
            <a:rPr lang="en-ID" sz="2400" kern="1200" dirty="0"/>
            <a:t>, </a:t>
          </a:r>
          <a:r>
            <a:rPr lang="en-ID" sz="2400" kern="1200" dirty="0" err="1"/>
            <a:t>Publikasi</a:t>
          </a:r>
          <a:r>
            <a:rPr lang="en-ID" sz="2400" kern="1200" dirty="0"/>
            <a:t> dan </a:t>
          </a:r>
          <a:r>
            <a:rPr lang="en-ID" sz="2400" kern="1200" dirty="0" err="1"/>
            <a:t>Inovasi</a:t>
          </a:r>
          <a:r>
            <a:rPr lang="en-ID" sz="2400" kern="1200" dirty="0"/>
            <a:t>;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4817037" y="1811138"/>
        <a:ext cx="2228753" cy="1825046"/>
      </dsp:txXfrm>
    </dsp:sp>
    <dsp:sp modelId="{D9C634B3-FE44-4A8F-8B93-85A8960A9C6C}">
      <dsp:nvSpPr>
        <dsp:cNvPr id="0" name=""/>
        <dsp:cNvSpPr/>
      </dsp:nvSpPr>
      <dsp:spPr>
        <a:xfrm rot="8007395">
          <a:off x="4712653" y="3615725"/>
          <a:ext cx="223721" cy="552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4769292" y="3701820"/>
        <a:ext cx="156605" cy="331363"/>
      </dsp:txXfrm>
    </dsp:sp>
    <dsp:sp modelId="{A4F30C37-CE8E-4576-95F2-1F3FB0660CE2}">
      <dsp:nvSpPr>
        <dsp:cNvPr id="0" name=""/>
        <dsp:cNvSpPr/>
      </dsp:nvSpPr>
      <dsp:spPr>
        <a:xfrm>
          <a:off x="192717" y="4032485"/>
          <a:ext cx="7446607" cy="1636365"/>
        </a:xfrm>
        <a:prstGeom prst="ellipse">
          <a:avLst/>
        </a:prstGeom>
        <a:solidFill>
          <a:srgbClr val="FFC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 dirty="0">
              <a:solidFill>
                <a:schemeClr val="tx1"/>
              </a:solidFill>
            </a:rPr>
            <a:t>3. </a:t>
          </a:r>
          <a:r>
            <a:rPr lang="en-ID" sz="1800" b="1" kern="1200" dirty="0" err="1">
              <a:solidFill>
                <a:schemeClr val="tx1"/>
              </a:solidFill>
            </a:rPr>
            <a:t>Akselerasi</a:t>
          </a:r>
          <a:r>
            <a:rPr lang="en-ID" sz="1800" b="1" kern="1200" dirty="0">
              <a:solidFill>
                <a:schemeClr val="tx1"/>
              </a:solidFill>
            </a:rPr>
            <a:t> </a:t>
          </a:r>
          <a:r>
            <a:rPr lang="en-ID" sz="1800" b="1" kern="1200" dirty="0" err="1">
              <a:solidFill>
                <a:schemeClr val="tx1"/>
              </a:solidFill>
            </a:rPr>
            <a:t>Reorientasi</a:t>
          </a:r>
          <a:r>
            <a:rPr lang="en-ID" sz="1800" b="1" kern="1200" dirty="0">
              <a:solidFill>
                <a:schemeClr val="tx1"/>
              </a:solidFill>
            </a:rPr>
            <a:t> Hasil </a:t>
          </a:r>
          <a:r>
            <a:rPr lang="en-ID" sz="1800" b="1" kern="1200" dirty="0" err="1">
              <a:solidFill>
                <a:schemeClr val="tx1"/>
              </a:solidFill>
            </a:rPr>
            <a:t>Hasil</a:t>
          </a:r>
          <a:r>
            <a:rPr lang="en-ID" sz="1800" b="1" kern="1200" dirty="0">
              <a:solidFill>
                <a:schemeClr val="tx1"/>
              </a:solidFill>
            </a:rPr>
            <a:t> </a:t>
          </a:r>
          <a:r>
            <a:rPr lang="en-ID" sz="1800" b="1" kern="1200" dirty="0" err="1">
              <a:solidFill>
                <a:schemeClr val="tx1"/>
              </a:solidFill>
            </a:rPr>
            <a:t>Penelitian</a:t>
          </a:r>
          <a:r>
            <a:rPr lang="en-ID" sz="1800" b="1" kern="1200" dirty="0">
              <a:solidFill>
                <a:schemeClr val="tx1"/>
              </a:solidFill>
            </a:rPr>
            <a:t> yang </a:t>
          </a:r>
          <a:r>
            <a:rPr lang="en-ID" sz="1800" b="1" kern="1200" dirty="0" err="1">
              <a:solidFill>
                <a:schemeClr val="tx1"/>
              </a:solidFill>
            </a:rPr>
            <a:t>terpublikasi</a:t>
          </a:r>
          <a:r>
            <a:rPr lang="en-ID" sz="1800" b="1" kern="1200" dirty="0">
              <a:solidFill>
                <a:schemeClr val="tx1"/>
              </a:solidFill>
            </a:rPr>
            <a:t> di </a:t>
          </a:r>
          <a:r>
            <a:rPr lang="en-ID" sz="1800" b="1" kern="1200" dirty="0" err="1">
              <a:solidFill>
                <a:schemeClr val="tx1"/>
              </a:solidFill>
            </a:rPr>
            <a:t>Jurnal</a:t>
          </a:r>
          <a:r>
            <a:rPr lang="en-ID" sz="1800" b="1" kern="1200" dirty="0">
              <a:solidFill>
                <a:schemeClr val="tx1"/>
              </a:solidFill>
            </a:rPr>
            <a:t> </a:t>
          </a:r>
          <a:r>
            <a:rPr lang="en-ID" sz="1800" b="1" kern="1200" dirty="0" err="1">
              <a:solidFill>
                <a:schemeClr val="tx1"/>
              </a:solidFill>
            </a:rPr>
            <a:t>bereputasi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1283247" y="4272125"/>
        <a:ext cx="5265547" cy="1157085"/>
      </dsp:txXfrm>
    </dsp:sp>
    <dsp:sp modelId="{C021DD5D-8041-4583-84B1-B6E5506CC5E6}">
      <dsp:nvSpPr>
        <dsp:cNvPr id="0" name=""/>
        <dsp:cNvSpPr/>
      </dsp:nvSpPr>
      <dsp:spPr>
        <a:xfrm rot="13651548">
          <a:off x="2676433" y="3467368"/>
          <a:ext cx="451955" cy="552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790004" y="3627826"/>
        <a:ext cx="316369" cy="331363"/>
      </dsp:txXfrm>
    </dsp:sp>
    <dsp:sp modelId="{9204F7E7-82AD-41BE-8AE4-1D1057A1214C}">
      <dsp:nvSpPr>
        <dsp:cNvPr id="0" name=""/>
        <dsp:cNvSpPr/>
      </dsp:nvSpPr>
      <dsp:spPr>
        <a:xfrm>
          <a:off x="-192045" y="1831081"/>
          <a:ext cx="4185347" cy="1636365"/>
        </a:xfrm>
        <a:prstGeom prst="ellipse">
          <a:avLst/>
        </a:prstGeom>
        <a:solidFill>
          <a:schemeClr val="accent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b="1" kern="1200" dirty="0">
              <a:solidFill>
                <a:schemeClr val="tx1"/>
              </a:solidFill>
            </a:rPr>
            <a:t>5. </a:t>
          </a:r>
          <a:r>
            <a:rPr lang="en-ID" sz="1900" b="1" kern="1200" dirty="0" err="1">
              <a:solidFill>
                <a:schemeClr val="tx1"/>
              </a:solidFill>
            </a:rPr>
            <a:t>Akselarasi</a:t>
          </a:r>
          <a:r>
            <a:rPr lang="en-ID" sz="1900" b="1" kern="1200" dirty="0">
              <a:solidFill>
                <a:schemeClr val="tx1"/>
              </a:solidFill>
            </a:rPr>
            <a:t> Kerjasama </a:t>
          </a:r>
          <a:r>
            <a:rPr lang="en-ID" sz="1900" b="1" kern="1200" dirty="0" err="1">
              <a:solidFill>
                <a:schemeClr val="tx1"/>
              </a:solidFill>
            </a:rPr>
            <a:t>dengan</a:t>
          </a:r>
          <a:r>
            <a:rPr lang="en-ID" sz="1900" b="1" kern="1200" dirty="0">
              <a:solidFill>
                <a:schemeClr val="tx1"/>
              </a:solidFill>
            </a:rPr>
            <a:t> </a:t>
          </a:r>
          <a:r>
            <a:rPr lang="en-ID" sz="1900" b="1" kern="1200" dirty="0" err="1">
              <a:solidFill>
                <a:schemeClr val="tx1"/>
              </a:solidFill>
            </a:rPr>
            <a:t>multipihak</a:t>
          </a:r>
          <a:r>
            <a:rPr lang="en-ID" sz="1900" b="1" kern="1200" dirty="0">
              <a:solidFill>
                <a:schemeClr val="tx1"/>
              </a:solidFill>
            </a:rPr>
            <a:t> </a:t>
          </a:r>
          <a:r>
            <a:rPr lang="en-ID" sz="1900" b="1" kern="1200" dirty="0" err="1">
              <a:solidFill>
                <a:schemeClr val="tx1"/>
              </a:solidFill>
            </a:rPr>
            <a:t>dalam</a:t>
          </a:r>
          <a:r>
            <a:rPr lang="en-ID" sz="1900" b="1" kern="1200" dirty="0">
              <a:solidFill>
                <a:schemeClr val="tx1"/>
              </a:solidFill>
            </a:rPr>
            <a:t> </a:t>
          </a:r>
          <a:r>
            <a:rPr lang="en-ID" sz="1900" b="1" kern="1200" dirty="0" err="1">
              <a:solidFill>
                <a:schemeClr val="tx1"/>
              </a:solidFill>
            </a:rPr>
            <a:t>Penelitian</a:t>
          </a:r>
          <a:r>
            <a:rPr lang="en-ID" sz="1900" b="1" kern="1200" dirty="0">
              <a:solidFill>
                <a:schemeClr val="tx1"/>
              </a:solidFill>
            </a:rPr>
            <a:t> dan </a:t>
          </a:r>
          <a:r>
            <a:rPr lang="en-ID" sz="1900" b="1" kern="1200" dirty="0" err="1">
              <a:solidFill>
                <a:schemeClr val="tx1"/>
              </a:solidFill>
            </a:rPr>
            <a:t>Pengabdian</a:t>
          </a:r>
          <a:r>
            <a:rPr lang="en-ID" sz="1900" b="1" kern="1200" dirty="0">
              <a:solidFill>
                <a:schemeClr val="tx1"/>
              </a:solidFill>
            </a:rPr>
            <a:t> </a:t>
          </a:r>
          <a:r>
            <a:rPr lang="en-ID" sz="1900" b="1" kern="1200" dirty="0" err="1">
              <a:solidFill>
                <a:schemeClr val="tx1"/>
              </a:solidFill>
            </a:rPr>
            <a:t>Mayarakat</a:t>
          </a:r>
          <a:endParaRPr lang="en-US" sz="1900" b="1" kern="1200" dirty="0">
            <a:solidFill>
              <a:schemeClr val="tx1"/>
            </a:solidFill>
          </a:endParaRPr>
        </a:p>
      </dsp:txBody>
      <dsp:txXfrm>
        <a:off x="420885" y="2070721"/>
        <a:ext cx="2959487" cy="1157085"/>
      </dsp:txXfrm>
    </dsp:sp>
    <dsp:sp modelId="{93D46850-DEED-4D8A-A1F8-DB9D91AD7F96}">
      <dsp:nvSpPr>
        <dsp:cNvPr id="0" name=""/>
        <dsp:cNvSpPr/>
      </dsp:nvSpPr>
      <dsp:spPr>
        <a:xfrm rot="19066190">
          <a:off x="2776073" y="1456834"/>
          <a:ext cx="268033" cy="552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786508" y="1594311"/>
        <a:ext cx="187623" cy="3313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5C858-0896-4150-BF75-F0FE10236CF7}">
      <dsp:nvSpPr>
        <dsp:cNvPr id="0" name=""/>
        <dsp:cNvSpPr/>
      </dsp:nvSpPr>
      <dsp:spPr>
        <a:xfrm>
          <a:off x="1188720" y="102"/>
          <a:ext cx="3708012" cy="12307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3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Partisipasi</a:t>
          </a:r>
          <a:r>
            <a:rPr lang="en-ID" sz="33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</a:t>
          </a:r>
          <a:endParaRPr lang="id-ID" sz="3300" kern="1200" dirty="0"/>
        </a:p>
      </dsp:txBody>
      <dsp:txXfrm>
        <a:off x="1224767" y="36149"/>
        <a:ext cx="3635918" cy="1158658"/>
      </dsp:txXfrm>
    </dsp:sp>
    <dsp:sp modelId="{93DDF912-06F8-4ABD-A59C-B945375D324F}">
      <dsp:nvSpPr>
        <dsp:cNvPr id="0" name=""/>
        <dsp:cNvSpPr/>
      </dsp:nvSpPr>
      <dsp:spPr>
        <a:xfrm>
          <a:off x="1559522" y="1230855"/>
          <a:ext cx="370801" cy="923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3064"/>
              </a:lnTo>
              <a:lnTo>
                <a:pt x="370801" y="92306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02D49-AE80-4199-9F25-4E4F6040DA99}">
      <dsp:nvSpPr>
        <dsp:cNvPr id="0" name=""/>
        <dsp:cNvSpPr/>
      </dsp:nvSpPr>
      <dsp:spPr>
        <a:xfrm>
          <a:off x="1930323" y="1538543"/>
          <a:ext cx="1969204" cy="1230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Pemberdayaan</a:t>
          </a:r>
          <a:endParaRPr lang="id-ID" sz="2100" kern="1200" dirty="0"/>
        </a:p>
      </dsp:txBody>
      <dsp:txXfrm>
        <a:off x="1966370" y="1574590"/>
        <a:ext cx="1897110" cy="1158658"/>
      </dsp:txXfrm>
    </dsp:sp>
    <dsp:sp modelId="{FAB21D7B-AC99-4584-BA05-3D46241525DF}">
      <dsp:nvSpPr>
        <dsp:cNvPr id="0" name=""/>
        <dsp:cNvSpPr/>
      </dsp:nvSpPr>
      <dsp:spPr>
        <a:xfrm>
          <a:off x="1559522" y="1230855"/>
          <a:ext cx="370801" cy="246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505"/>
              </a:lnTo>
              <a:lnTo>
                <a:pt x="370801" y="246150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E0F21-D2B3-4B13-90BD-70FACE4B436D}">
      <dsp:nvSpPr>
        <dsp:cNvPr id="0" name=""/>
        <dsp:cNvSpPr/>
      </dsp:nvSpPr>
      <dsp:spPr>
        <a:xfrm>
          <a:off x="1930323" y="3076984"/>
          <a:ext cx="1969204" cy="1230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Kesetaraan</a:t>
          </a:r>
          <a:r>
            <a:rPr lang="en-ID" sz="21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sz="21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keadilan</a:t>
          </a:r>
          <a:r>
            <a:rPr lang="en-ID" sz="21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gender</a:t>
          </a:r>
          <a:endParaRPr lang="id-ID" sz="2100" kern="1200" dirty="0"/>
        </a:p>
      </dsp:txBody>
      <dsp:txXfrm>
        <a:off x="1966370" y="3113031"/>
        <a:ext cx="1897110" cy="1158658"/>
      </dsp:txXfrm>
    </dsp:sp>
    <dsp:sp modelId="{E12650EA-F813-4804-810E-B3250CB462C2}">
      <dsp:nvSpPr>
        <dsp:cNvPr id="0" name=""/>
        <dsp:cNvSpPr/>
      </dsp:nvSpPr>
      <dsp:spPr>
        <a:xfrm>
          <a:off x="5512109" y="102"/>
          <a:ext cx="3401702" cy="12307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3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Akuntabilitas</a:t>
          </a:r>
          <a:r>
            <a:rPr lang="en-ID" sz="33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sz="33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Transparansi</a:t>
          </a:r>
          <a:r>
            <a:rPr lang="en-ID" sz="33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</a:t>
          </a:r>
          <a:endParaRPr lang="id-ID" sz="3300" kern="1200" dirty="0"/>
        </a:p>
      </dsp:txBody>
      <dsp:txXfrm>
        <a:off x="5548156" y="36149"/>
        <a:ext cx="3329608" cy="1158658"/>
      </dsp:txXfrm>
    </dsp:sp>
    <dsp:sp modelId="{CEB61100-D969-433F-9702-25343EE9D867}">
      <dsp:nvSpPr>
        <dsp:cNvPr id="0" name=""/>
        <dsp:cNvSpPr/>
      </dsp:nvSpPr>
      <dsp:spPr>
        <a:xfrm>
          <a:off x="5852279" y="1230855"/>
          <a:ext cx="340170" cy="923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3064"/>
              </a:lnTo>
              <a:lnTo>
                <a:pt x="340170" y="92306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919A9-DDA0-42F9-BE02-77946D05A07B}">
      <dsp:nvSpPr>
        <dsp:cNvPr id="0" name=""/>
        <dsp:cNvSpPr/>
      </dsp:nvSpPr>
      <dsp:spPr>
        <a:xfrm>
          <a:off x="6192450" y="1538543"/>
          <a:ext cx="1969204" cy="1230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Kemitraan</a:t>
          </a:r>
          <a:r>
            <a:rPr lang="en-ID" sz="21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dan </a:t>
          </a:r>
          <a:r>
            <a:rPr lang="en-ID" sz="21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Kolaboratif</a:t>
          </a:r>
          <a:r>
            <a:rPr lang="en-ID" sz="21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id-ID" sz="2100" kern="1200" dirty="0"/>
        </a:p>
      </dsp:txBody>
      <dsp:txXfrm>
        <a:off x="6228497" y="1574590"/>
        <a:ext cx="1897110" cy="1158658"/>
      </dsp:txXfrm>
    </dsp:sp>
    <dsp:sp modelId="{209FC3B2-4BFB-4EBB-867F-5024C5834BD6}">
      <dsp:nvSpPr>
        <dsp:cNvPr id="0" name=""/>
        <dsp:cNvSpPr/>
      </dsp:nvSpPr>
      <dsp:spPr>
        <a:xfrm>
          <a:off x="5852279" y="1230855"/>
          <a:ext cx="340170" cy="2461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505"/>
              </a:lnTo>
              <a:lnTo>
                <a:pt x="340170" y="246150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04A5EE-8F6E-4083-B624-2B133420AFB0}">
      <dsp:nvSpPr>
        <dsp:cNvPr id="0" name=""/>
        <dsp:cNvSpPr/>
      </dsp:nvSpPr>
      <dsp:spPr>
        <a:xfrm>
          <a:off x="6192450" y="3076984"/>
          <a:ext cx="1969204" cy="1230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Keberlanjutan</a:t>
          </a:r>
          <a:endParaRPr lang="id-ID" sz="2100" kern="1200" dirty="0"/>
        </a:p>
      </dsp:txBody>
      <dsp:txXfrm>
        <a:off x="6228497" y="3113031"/>
        <a:ext cx="1897110" cy="1158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9126" y="2484675"/>
            <a:ext cx="10658763" cy="3418285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D" sz="32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RENCANA ANGGARAN PELAKSANAAN KEGIATAN  </a:t>
            </a:r>
            <a:br>
              <a:rPr lang="en-ID" sz="32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28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ID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embaga </a:t>
            </a:r>
            <a:r>
              <a:rPr lang="en-ID" sz="32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ID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32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Pengabdian</a:t>
            </a:r>
            <a:r>
              <a:rPr lang="en-ID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Masyarakat (LPPM ) </a:t>
            </a:r>
            <a:br>
              <a:rPr lang="en-ID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Universitas Islam Negeri </a:t>
            </a:r>
            <a:r>
              <a:rPr lang="en-ID" sz="32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Datokarama</a:t>
            </a:r>
            <a:r>
              <a:rPr lang="en-ID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Palu</a:t>
            </a:r>
            <a:br>
              <a:rPr lang="en-ID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32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DIPA TAHUN ANGGARAN 2026</a:t>
            </a:r>
            <a:endParaRPr lang="en-ID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EA41CE-B5FF-299C-6295-19762041C99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560" y="354964"/>
            <a:ext cx="1625600" cy="1534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7440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BBD3C-BF06-ED2C-A9AF-F50767C7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82881"/>
            <a:ext cx="6329680" cy="15748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ID" sz="4800" b="1" dirty="0" err="1"/>
              <a:t>Sasaran</a:t>
            </a:r>
            <a:r>
              <a:rPr lang="en-ID" sz="4800" b="1" dirty="0"/>
              <a:t> </a:t>
            </a:r>
            <a:r>
              <a:rPr lang="en-ID" sz="4800" b="1" dirty="0" err="1"/>
              <a:t>Strategis</a:t>
            </a:r>
            <a:r>
              <a:rPr lang="en-ID" sz="4800" b="1" dirty="0"/>
              <a:t> </a:t>
            </a:r>
            <a:r>
              <a:rPr lang="en-ID" sz="4800" b="1" dirty="0" err="1"/>
              <a:t>Pelaksanaan</a:t>
            </a:r>
            <a:r>
              <a:rPr lang="en-ID" sz="4800" b="1" dirty="0"/>
              <a:t> Program</a:t>
            </a:r>
            <a:br>
              <a:rPr lang="en-ID" sz="4800" b="1" dirty="0"/>
            </a:br>
            <a:endParaRPr lang="en-ID" sz="48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C90CCA-4B7F-CE3A-8D7E-8D7D18B425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058958"/>
              </p:ext>
            </p:extLst>
          </p:nvPr>
        </p:nvGraphicFramePr>
        <p:xfrm>
          <a:off x="4663440" y="772160"/>
          <a:ext cx="7447280" cy="5670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0B22D49-4159-BBBC-8D90-23D7BE423F4D}"/>
              </a:ext>
            </a:extLst>
          </p:cNvPr>
          <p:cNvSpPr/>
          <p:nvPr/>
        </p:nvSpPr>
        <p:spPr>
          <a:xfrm>
            <a:off x="-81280" y="4170680"/>
            <a:ext cx="4663440" cy="18592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2400" b="1" dirty="0">
                <a:solidFill>
                  <a:schemeClr val="tx1"/>
                </a:solidFill>
              </a:rPr>
              <a:t>5. </a:t>
            </a:r>
            <a:r>
              <a:rPr lang="en-ID" sz="2400" b="1" dirty="0" err="1">
                <a:solidFill>
                  <a:schemeClr val="tx1"/>
                </a:solidFill>
              </a:rPr>
              <a:t>Akselarasi</a:t>
            </a:r>
            <a:r>
              <a:rPr lang="en-ID" sz="2400" b="1" dirty="0">
                <a:solidFill>
                  <a:schemeClr val="tx1"/>
                </a:solidFill>
              </a:rPr>
              <a:t> Kerjasama </a:t>
            </a:r>
            <a:r>
              <a:rPr lang="en-ID" sz="2400" b="1" dirty="0" err="1">
                <a:solidFill>
                  <a:schemeClr val="tx1"/>
                </a:solidFill>
              </a:rPr>
              <a:t>dengan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multipihak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dalam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Penelitian</a:t>
            </a:r>
            <a:r>
              <a:rPr lang="en-ID" sz="2400" b="1" dirty="0">
                <a:solidFill>
                  <a:schemeClr val="tx1"/>
                </a:solidFill>
              </a:rPr>
              <a:t> dan </a:t>
            </a:r>
            <a:r>
              <a:rPr lang="en-ID" sz="2400" b="1" dirty="0" err="1">
                <a:solidFill>
                  <a:schemeClr val="tx1"/>
                </a:solidFill>
              </a:rPr>
              <a:t>Pengabdian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Mayarakat</a:t>
            </a:r>
            <a:endParaRPr lang="en-ID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7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673" y="624110"/>
            <a:ext cx="9758939" cy="1280890"/>
          </a:xfrm>
          <a:solidFill>
            <a:srgbClr val="FFFF00"/>
          </a:solidFill>
        </p:spPr>
        <p:txBody>
          <a:bodyPr/>
          <a:lstStyle/>
          <a:p>
            <a:r>
              <a:rPr lang="en-ID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Asas</a:t>
            </a:r>
            <a:r>
              <a:rPr lang="en-ID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Pengelolaan</a:t>
            </a:r>
            <a:r>
              <a:rPr lang="en-ID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 </a:t>
            </a:r>
            <a:r>
              <a:rPr lang="en-ID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Pengabdian</a:t>
            </a:r>
            <a:r>
              <a:rPr lang="en-ID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ID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Masyarakat </a:t>
            </a:r>
            <a:r>
              <a:rPr lang="en-ID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didasarkan</a:t>
            </a:r>
            <a:r>
              <a:rPr lang="en-ID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570234"/>
              </p:ext>
            </p:extLst>
          </p:nvPr>
        </p:nvGraphicFramePr>
        <p:xfrm>
          <a:off x="1402080" y="2133600"/>
          <a:ext cx="10102533" cy="430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2138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C2830-7A7E-D3BD-6B11-36AC5840C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183" y="624110"/>
            <a:ext cx="9426430" cy="880494"/>
          </a:xfrm>
        </p:spPr>
        <p:txBody>
          <a:bodyPr>
            <a:normAutofit/>
          </a:bodyPr>
          <a:lstStyle/>
          <a:p>
            <a:r>
              <a:rPr lang="en-US" sz="2800" dirty="0" err="1"/>
              <a:t>Usulan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LPPM </a:t>
            </a:r>
            <a:r>
              <a:rPr lang="en-US" sz="2800" dirty="0" err="1"/>
              <a:t>Tahun</a:t>
            </a:r>
            <a:r>
              <a:rPr lang="en-US" sz="2800" dirty="0"/>
              <a:t> </a:t>
            </a:r>
            <a:r>
              <a:rPr lang="en-US" sz="2800" dirty="0" err="1"/>
              <a:t>Anggaran</a:t>
            </a:r>
            <a:r>
              <a:rPr lang="en-US" sz="2800" dirty="0"/>
              <a:t> 2026 </a:t>
            </a:r>
            <a:endParaRPr lang="en-ID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EB8C88-2DBA-AAA9-1CAB-A8A2F2E1C4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5346" y="1354975"/>
            <a:ext cx="10382596" cy="4878915"/>
          </a:xfrm>
        </p:spPr>
      </p:pic>
    </p:spTree>
    <p:extLst>
      <p:ext uri="{BB962C8B-B14F-4D97-AF65-F5344CB8AC3E}">
        <p14:creationId xmlns:p14="http://schemas.microsoft.com/office/powerpoint/2010/main" val="968169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8000" dirty="0"/>
              <a:t>Trimakasi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7938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F875D-1D63-50DB-2909-3747493A0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3AA6CF-CE08-4D2D-42A8-DE05CBAA8D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9789" y="207819"/>
            <a:ext cx="10074823" cy="6367548"/>
          </a:xfrm>
        </p:spPr>
      </p:pic>
    </p:spTree>
    <p:extLst>
      <p:ext uri="{BB962C8B-B14F-4D97-AF65-F5344CB8AC3E}">
        <p14:creationId xmlns:p14="http://schemas.microsoft.com/office/powerpoint/2010/main" val="62848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7761" y="0"/>
            <a:ext cx="8911687" cy="119888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Landasan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Hukum 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Tugas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dan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Fungsi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LP2M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Sesuai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Ketentuan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Pasal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45, PMA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Nomor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30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Tahun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2021)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Ttg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Tata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Kerja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Organisasi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UIN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Datokarama</a:t>
            </a:r>
            <a:r>
              <a:rPr lang="en-ID" sz="27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ID" sz="2700" dirty="0" err="1">
                <a:latin typeface="Arial" panose="020B0604020202020204" pitchFamily="34" charset="0"/>
                <a:ea typeface="Calibri" panose="020F0502020204030204" pitchFamily="34" charset="0"/>
              </a:rPr>
              <a:t>Palu</a:t>
            </a:r>
            <a:br>
              <a:rPr lang="id-ID" sz="4900" b="1" dirty="0"/>
            </a:br>
            <a:br>
              <a:rPr lang="en-US" dirty="0"/>
            </a:br>
            <a:endParaRPr lang="id-ID" sz="4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350578"/>
              </p:ext>
            </p:extLst>
          </p:nvPr>
        </p:nvGraphicFramePr>
        <p:xfrm>
          <a:off x="591127" y="1280161"/>
          <a:ext cx="11453091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07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049181-0313-F4CF-1667-1E5519E09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35F76-2160-C0A3-3FF4-6DDE69ACF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1" y="624110"/>
            <a:ext cx="9879012" cy="128089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2800" b="1" dirty="0"/>
              <a:t>VISI UIN </a:t>
            </a:r>
            <a:r>
              <a:rPr lang="en-US" sz="2800" b="1" dirty="0" err="1"/>
              <a:t>Datokarama</a:t>
            </a:r>
            <a:r>
              <a:rPr lang="en-US" sz="2800" b="1" dirty="0"/>
              <a:t> Palu dan </a:t>
            </a:r>
            <a:r>
              <a:rPr lang="en-US" sz="2800" b="1" dirty="0" err="1"/>
              <a:t>Visi</a:t>
            </a:r>
            <a:r>
              <a:rPr lang="en-US" sz="2800" b="1" dirty="0"/>
              <a:t> LPPM UIN </a:t>
            </a:r>
            <a:r>
              <a:rPr lang="en-US" sz="2800" b="1" dirty="0" err="1"/>
              <a:t>Datokarama</a:t>
            </a:r>
            <a:r>
              <a:rPr lang="en-US" sz="2800" b="1" dirty="0"/>
              <a:t> Palu</a:t>
            </a:r>
            <a:endParaRPr lang="en-ID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1152D37-CC66-3CC6-6748-89DE2B5C2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759183"/>
              </p:ext>
            </p:extLst>
          </p:nvPr>
        </p:nvGraphicFramePr>
        <p:xfrm>
          <a:off x="3171767" y="2273798"/>
          <a:ext cx="8077201" cy="437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373C0B2-5E2A-1101-8E67-C14188FBB23E}"/>
              </a:ext>
            </a:extLst>
          </p:cNvPr>
          <p:cNvSpPr/>
          <p:nvPr/>
        </p:nvSpPr>
        <p:spPr>
          <a:xfrm>
            <a:off x="294640" y="4355021"/>
            <a:ext cx="1910080" cy="19144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Visi</a:t>
            </a:r>
            <a:r>
              <a:rPr lang="en-US" sz="3200" dirty="0"/>
              <a:t> LPPM</a:t>
            </a:r>
            <a:endParaRPr lang="en-ID" sz="3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CF85DD-5BD6-6B16-EF57-DF7EE65EA4F6}"/>
              </a:ext>
            </a:extLst>
          </p:cNvPr>
          <p:cNvCxnSpPr/>
          <p:nvPr/>
        </p:nvCxnSpPr>
        <p:spPr>
          <a:xfrm>
            <a:off x="2743200" y="2712720"/>
            <a:ext cx="0" cy="3521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Arrow: Right 7">
            <a:extLst>
              <a:ext uri="{FF2B5EF4-FFF2-40B4-BE49-F238E27FC236}">
                <a16:creationId xmlns:a16="http://schemas.microsoft.com/office/drawing/2014/main" id="{B24EE899-452E-9930-0233-DD5A7E2B4A9C}"/>
              </a:ext>
            </a:extLst>
          </p:cNvPr>
          <p:cNvSpPr/>
          <p:nvPr/>
        </p:nvSpPr>
        <p:spPr>
          <a:xfrm>
            <a:off x="2743200" y="2682240"/>
            <a:ext cx="609598" cy="1930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D06414C-B2F9-5C74-CD37-92935A849339}"/>
              </a:ext>
            </a:extLst>
          </p:cNvPr>
          <p:cNvSpPr/>
          <p:nvPr/>
        </p:nvSpPr>
        <p:spPr>
          <a:xfrm>
            <a:off x="2772758" y="5435140"/>
            <a:ext cx="906083" cy="3004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97BBF33E-9ECE-A839-5D41-9D63F4109467}"/>
              </a:ext>
            </a:extLst>
          </p:cNvPr>
          <p:cNvSpPr/>
          <p:nvPr/>
        </p:nvSpPr>
        <p:spPr>
          <a:xfrm>
            <a:off x="2175165" y="5435140"/>
            <a:ext cx="538478" cy="3004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770F59-0126-98E5-1C2E-BF0FB0B5AEB6}"/>
              </a:ext>
            </a:extLst>
          </p:cNvPr>
          <p:cNvSpPr/>
          <p:nvPr/>
        </p:nvSpPr>
        <p:spPr>
          <a:xfrm>
            <a:off x="487679" y="2032731"/>
            <a:ext cx="1910080" cy="14492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Visi</a:t>
            </a:r>
            <a:r>
              <a:rPr lang="en-US" sz="3200" dirty="0"/>
              <a:t> UIN</a:t>
            </a:r>
            <a:endParaRPr lang="en-ID" sz="32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BD90CA14-28A5-00FA-B026-EA28DF5B9427}"/>
              </a:ext>
            </a:extLst>
          </p:cNvPr>
          <p:cNvSpPr/>
          <p:nvPr/>
        </p:nvSpPr>
        <p:spPr>
          <a:xfrm>
            <a:off x="2246285" y="2725055"/>
            <a:ext cx="538478" cy="3004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910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893AA-0E4B-E9A8-4D45-1DC597EDF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1" y="624110"/>
            <a:ext cx="9879012" cy="1280890"/>
          </a:xfrm>
        </p:spPr>
        <p:txBody>
          <a:bodyPr>
            <a:noAutofit/>
          </a:bodyPr>
          <a:lstStyle/>
          <a:p>
            <a:r>
              <a:rPr lang="en-US" sz="2800" b="1" dirty="0" err="1"/>
              <a:t>Tujuan</a:t>
            </a:r>
            <a:r>
              <a:rPr lang="en-US" sz="2800" b="1" dirty="0"/>
              <a:t> 2</a:t>
            </a:r>
            <a:r>
              <a:rPr lang="en-US" sz="2400" dirty="0"/>
              <a:t> : </a:t>
            </a:r>
            <a:r>
              <a:rPr lang="en-US" sz="2400" dirty="0" err="1"/>
              <a:t>Menghasilkan</a:t>
            </a:r>
            <a:r>
              <a:rPr lang="en-US" sz="2400" dirty="0"/>
              <a:t> Karya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Bermutu</a:t>
            </a:r>
            <a:r>
              <a:rPr lang="en-US" sz="2400" dirty="0"/>
              <a:t> dan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, </a:t>
            </a:r>
            <a:r>
              <a:rPr lang="en-US" sz="2400" dirty="0" err="1"/>
              <a:t>kewirausahaan</a:t>
            </a:r>
            <a:r>
              <a:rPr lang="en-US" sz="2400" dirty="0"/>
              <a:t>  dan </a:t>
            </a:r>
            <a:r>
              <a:rPr lang="en-US" sz="2400" dirty="0" err="1"/>
              <a:t>Kearifan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Islam </a:t>
            </a:r>
            <a:r>
              <a:rPr lang="en-US" sz="2400" dirty="0" err="1"/>
              <a:t>Moderat</a:t>
            </a:r>
            <a:br>
              <a:rPr lang="en-ID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968CFE-666C-F506-20B4-CDE151816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056770"/>
              </p:ext>
            </p:extLst>
          </p:nvPr>
        </p:nvGraphicFramePr>
        <p:xfrm>
          <a:off x="3171767" y="2273798"/>
          <a:ext cx="8077201" cy="437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313F782-B4CF-94C6-22AB-BC5F982C8275}"/>
              </a:ext>
            </a:extLst>
          </p:cNvPr>
          <p:cNvSpPr/>
          <p:nvPr/>
        </p:nvSpPr>
        <p:spPr>
          <a:xfrm>
            <a:off x="294640" y="4074891"/>
            <a:ext cx="1910080" cy="21945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Indikator</a:t>
            </a:r>
            <a:r>
              <a:rPr lang="en-US" sz="3200" dirty="0"/>
              <a:t> Kinerja</a:t>
            </a:r>
            <a:endParaRPr lang="en-ID" sz="3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C84E94-5A65-3921-4453-990EE0667BCF}"/>
              </a:ext>
            </a:extLst>
          </p:cNvPr>
          <p:cNvCxnSpPr/>
          <p:nvPr/>
        </p:nvCxnSpPr>
        <p:spPr>
          <a:xfrm>
            <a:off x="2743200" y="2712720"/>
            <a:ext cx="0" cy="3521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Arrow: Right 7">
            <a:extLst>
              <a:ext uri="{FF2B5EF4-FFF2-40B4-BE49-F238E27FC236}">
                <a16:creationId xmlns:a16="http://schemas.microsoft.com/office/drawing/2014/main" id="{9708569C-15AE-BA29-DD54-E781F10FEF74}"/>
              </a:ext>
            </a:extLst>
          </p:cNvPr>
          <p:cNvSpPr/>
          <p:nvPr/>
        </p:nvSpPr>
        <p:spPr>
          <a:xfrm>
            <a:off x="2743200" y="2682240"/>
            <a:ext cx="609598" cy="1930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F35536A-1B78-5280-474D-8C06A20EF77B}"/>
              </a:ext>
            </a:extLst>
          </p:cNvPr>
          <p:cNvSpPr/>
          <p:nvPr/>
        </p:nvSpPr>
        <p:spPr>
          <a:xfrm>
            <a:off x="2743200" y="6126480"/>
            <a:ext cx="906083" cy="1930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46530E6-450F-BCA7-FA1E-F9A586B10C5E}"/>
              </a:ext>
            </a:extLst>
          </p:cNvPr>
          <p:cNvSpPr/>
          <p:nvPr/>
        </p:nvSpPr>
        <p:spPr>
          <a:xfrm>
            <a:off x="2204720" y="4953001"/>
            <a:ext cx="538478" cy="3004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208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5A4AD-98BE-3EDC-978A-D6B04EB25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B3C37-2AEE-0423-DBB0-F814A18D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383" y="624110"/>
            <a:ext cx="9223230" cy="1038435"/>
          </a:xfrm>
          <a:solidFill>
            <a:srgbClr val="FFC000"/>
          </a:solidFill>
        </p:spPr>
        <p:txBody>
          <a:bodyPr/>
          <a:lstStyle/>
          <a:p>
            <a:r>
              <a:rPr lang="en-US" b="1" dirty="0"/>
              <a:t>Skema </a:t>
            </a:r>
            <a:r>
              <a:rPr lang="en-US" b="1" dirty="0" err="1"/>
              <a:t>Penelitian</a:t>
            </a:r>
            <a:r>
              <a:rPr lang="en-US" b="1" dirty="0"/>
              <a:t> dan </a:t>
            </a:r>
            <a:r>
              <a:rPr lang="en-US" b="1" dirty="0" err="1"/>
              <a:t>Publikasi</a:t>
            </a:r>
            <a:endParaRPr lang="id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FBD6EB-538D-91C1-421D-A57BEED749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00178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116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893AA-0E4B-E9A8-4D45-1DC597EDF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286" y="182880"/>
            <a:ext cx="10403827" cy="1722120"/>
          </a:xfrm>
        </p:spPr>
        <p:txBody>
          <a:bodyPr>
            <a:normAutofit fontScale="90000"/>
          </a:bodyPr>
          <a:lstStyle/>
          <a:p>
            <a:r>
              <a:rPr lang="en-US" sz="4000" b="1" dirty="0" err="1"/>
              <a:t>Tujuan</a:t>
            </a:r>
            <a:r>
              <a:rPr lang="en-US" sz="4000" b="1" dirty="0"/>
              <a:t> 2</a:t>
            </a:r>
            <a:r>
              <a:rPr lang="en-US" dirty="0"/>
              <a:t> 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Menghasilkan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Karya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pengabdian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Masyarakat yang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berkotribusi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kemaslahatan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pemberdayaan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Masyarakat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berbasis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integrasi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ilmu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kewirausahaan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kearifan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yang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berwawasan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Islam </a:t>
            </a:r>
            <a:r>
              <a:rPr lang="en-ID" sz="28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Moderat</a:t>
            </a:r>
            <a:br>
              <a:rPr lang="en-ID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D" sz="27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ID" sz="2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968CFE-666C-F506-20B4-CDE151816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851261"/>
              </p:ext>
            </p:extLst>
          </p:nvPr>
        </p:nvGraphicFramePr>
        <p:xfrm>
          <a:off x="3180079" y="2133600"/>
          <a:ext cx="8402320" cy="4541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313F782-B4CF-94C6-22AB-BC5F982C8275}"/>
              </a:ext>
            </a:extLst>
          </p:cNvPr>
          <p:cNvSpPr/>
          <p:nvPr/>
        </p:nvSpPr>
        <p:spPr>
          <a:xfrm>
            <a:off x="294640" y="4074891"/>
            <a:ext cx="1910080" cy="21945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Meningkatnya</a:t>
            </a:r>
            <a:r>
              <a:rPr lang="en-US" sz="1600" dirty="0"/>
              <a:t> </a:t>
            </a:r>
            <a:r>
              <a:rPr lang="en-US" sz="1600" dirty="0" err="1"/>
              <a:t>Produktivitas</a:t>
            </a:r>
            <a:r>
              <a:rPr lang="en-US" sz="1600" dirty="0"/>
              <a:t> </a:t>
            </a:r>
            <a:r>
              <a:rPr lang="en-US" sz="1600" dirty="0" err="1"/>
              <a:t>Kebutuhan</a:t>
            </a:r>
            <a:r>
              <a:rPr lang="en-US" sz="1600" dirty="0"/>
              <a:t> PKM , Program Desa </a:t>
            </a:r>
            <a:r>
              <a:rPr lang="en-US" sz="1600" dirty="0" err="1"/>
              <a:t>Binaan</a:t>
            </a:r>
            <a:r>
              <a:rPr lang="en-US" sz="1600" dirty="0"/>
              <a:t> dan </a:t>
            </a:r>
            <a:r>
              <a:rPr lang="en-US" sz="1600" dirty="0" err="1"/>
              <a:t>Komunitas</a:t>
            </a:r>
            <a:r>
              <a:rPr lang="en-US" sz="1600" dirty="0"/>
              <a:t> </a:t>
            </a:r>
            <a:r>
              <a:rPr lang="en-US" sz="1600" dirty="0" err="1"/>
              <a:t>Binaan</a:t>
            </a:r>
            <a:endParaRPr lang="en-ID" sz="16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C84E94-5A65-3921-4453-990EE0667BCF}"/>
              </a:ext>
            </a:extLst>
          </p:cNvPr>
          <p:cNvCxnSpPr/>
          <p:nvPr/>
        </p:nvCxnSpPr>
        <p:spPr>
          <a:xfrm>
            <a:off x="2743200" y="2712720"/>
            <a:ext cx="0" cy="3521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Arrow: Right 7">
            <a:extLst>
              <a:ext uri="{FF2B5EF4-FFF2-40B4-BE49-F238E27FC236}">
                <a16:creationId xmlns:a16="http://schemas.microsoft.com/office/drawing/2014/main" id="{9708569C-15AE-BA29-DD54-E781F10FEF74}"/>
              </a:ext>
            </a:extLst>
          </p:cNvPr>
          <p:cNvSpPr/>
          <p:nvPr/>
        </p:nvSpPr>
        <p:spPr>
          <a:xfrm>
            <a:off x="2743200" y="2682240"/>
            <a:ext cx="609598" cy="1930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F35536A-1B78-5280-474D-8C06A20EF77B}"/>
              </a:ext>
            </a:extLst>
          </p:cNvPr>
          <p:cNvSpPr/>
          <p:nvPr/>
        </p:nvSpPr>
        <p:spPr>
          <a:xfrm>
            <a:off x="2743200" y="6126480"/>
            <a:ext cx="706576" cy="13789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46530E6-450F-BCA7-FA1E-F9A586B10C5E}"/>
              </a:ext>
            </a:extLst>
          </p:cNvPr>
          <p:cNvSpPr/>
          <p:nvPr/>
        </p:nvSpPr>
        <p:spPr>
          <a:xfrm>
            <a:off x="2204720" y="4953001"/>
            <a:ext cx="538478" cy="3004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9158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383" y="624110"/>
            <a:ext cx="9223230" cy="1280890"/>
          </a:xfrm>
          <a:solidFill>
            <a:srgbClr val="FFC000"/>
          </a:solidFill>
        </p:spPr>
        <p:txBody>
          <a:bodyPr/>
          <a:lstStyle/>
          <a:p>
            <a:r>
              <a:rPr lang="en-US" b="1" dirty="0"/>
              <a:t>Skema </a:t>
            </a:r>
            <a:r>
              <a:rPr lang="en-US" b="1" dirty="0" err="1"/>
              <a:t>Pengabdian</a:t>
            </a:r>
            <a:r>
              <a:rPr lang="en-US" b="1" dirty="0"/>
              <a:t> Masyarakat</a:t>
            </a:r>
            <a:endParaRPr lang="id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5535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893AA-0E4B-E9A8-4D45-1DC597EDF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286" y="182880"/>
            <a:ext cx="10403827" cy="1722120"/>
          </a:xfrm>
        </p:spPr>
        <p:txBody>
          <a:bodyPr>
            <a:normAutofit fontScale="90000"/>
          </a:bodyPr>
          <a:lstStyle/>
          <a:p>
            <a:r>
              <a:rPr lang="en-US" sz="4000" b="1" dirty="0" err="1"/>
              <a:t>Tujuan</a:t>
            </a:r>
            <a:r>
              <a:rPr lang="en-US" sz="4000" b="1" dirty="0"/>
              <a:t> 3</a:t>
            </a:r>
            <a:r>
              <a:rPr lang="en-US" dirty="0"/>
              <a:t> </a:t>
            </a:r>
            <a:r>
              <a:rPr lang="en-ID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Mengembangkan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memperkuat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kapasitas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Pengabdian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Masyarakat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melalui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Layaan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Kesehatan,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Halal,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Moderasi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Beragama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7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7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Internasional</a:t>
            </a:r>
            <a:r>
              <a:rPr lang="en-ID" sz="27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7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ID" sz="27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7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</a:t>
            </a:r>
            <a:r>
              <a:rPr lang="en-ID" sz="27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Gender</a:t>
            </a:r>
            <a:br>
              <a:rPr lang="en-ID" sz="2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ID" sz="2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968CFE-666C-F506-20B4-CDE151816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488151"/>
              </p:ext>
            </p:extLst>
          </p:nvPr>
        </p:nvGraphicFramePr>
        <p:xfrm>
          <a:off x="3180079" y="2133600"/>
          <a:ext cx="8402320" cy="4541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313F782-B4CF-94C6-22AB-BC5F982C8275}"/>
              </a:ext>
            </a:extLst>
          </p:cNvPr>
          <p:cNvSpPr/>
          <p:nvPr/>
        </p:nvSpPr>
        <p:spPr>
          <a:xfrm>
            <a:off x="294640" y="3025834"/>
            <a:ext cx="1910080" cy="32385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Meningkatnya</a:t>
            </a:r>
            <a:r>
              <a:rPr lang="en-US" sz="1400" dirty="0"/>
              <a:t> </a:t>
            </a:r>
            <a:r>
              <a:rPr lang="en-US" sz="1400" dirty="0" err="1"/>
              <a:t>Produktivitas</a:t>
            </a:r>
            <a:r>
              <a:rPr lang="en-US" sz="1400" dirty="0"/>
              <a:t> </a:t>
            </a:r>
            <a:r>
              <a:rPr lang="en-US" sz="1400" dirty="0" err="1"/>
              <a:t>Kebutuhan</a:t>
            </a:r>
            <a:r>
              <a:rPr lang="en-US" sz="1400" dirty="0"/>
              <a:t> </a:t>
            </a:r>
            <a:r>
              <a:rPr lang="en-ID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ID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Layaan</a:t>
            </a:r>
            <a:r>
              <a:rPr lang="en-ID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Kesehatan, </a:t>
            </a:r>
            <a:r>
              <a:rPr lang="en-ID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</a:t>
            </a:r>
            <a:r>
              <a:rPr lang="en-ID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Halal, </a:t>
            </a:r>
            <a:r>
              <a:rPr lang="en-ID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Moderasi</a:t>
            </a:r>
            <a:r>
              <a:rPr lang="en-ID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Beragama</a:t>
            </a:r>
            <a:r>
              <a:rPr lang="en-ID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ID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hubungan</a:t>
            </a:r>
            <a:r>
              <a:rPr lang="en-ID" sz="1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Internasional</a:t>
            </a:r>
            <a:r>
              <a:rPr lang="en-ID" sz="1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4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ID" sz="1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400" kern="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</a:t>
            </a:r>
            <a:r>
              <a:rPr lang="en-ID" sz="1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Gender</a:t>
            </a:r>
            <a:br>
              <a:rPr lang="en-ID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sz="12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C84E94-5A65-3921-4453-990EE0667BCF}"/>
              </a:ext>
            </a:extLst>
          </p:cNvPr>
          <p:cNvCxnSpPr/>
          <p:nvPr/>
        </p:nvCxnSpPr>
        <p:spPr>
          <a:xfrm>
            <a:off x="2743200" y="2712720"/>
            <a:ext cx="0" cy="3521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Arrow: Right 7">
            <a:extLst>
              <a:ext uri="{FF2B5EF4-FFF2-40B4-BE49-F238E27FC236}">
                <a16:creationId xmlns:a16="http://schemas.microsoft.com/office/drawing/2014/main" id="{9708569C-15AE-BA29-DD54-E781F10FEF74}"/>
              </a:ext>
            </a:extLst>
          </p:cNvPr>
          <p:cNvSpPr/>
          <p:nvPr/>
        </p:nvSpPr>
        <p:spPr>
          <a:xfrm>
            <a:off x="2743200" y="2682240"/>
            <a:ext cx="609598" cy="1930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F35536A-1B78-5280-474D-8C06A20EF77B}"/>
              </a:ext>
            </a:extLst>
          </p:cNvPr>
          <p:cNvSpPr/>
          <p:nvPr/>
        </p:nvSpPr>
        <p:spPr>
          <a:xfrm>
            <a:off x="2743200" y="6126480"/>
            <a:ext cx="748139" cy="13789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46530E6-450F-BCA7-FA1E-F9A586B10C5E}"/>
              </a:ext>
            </a:extLst>
          </p:cNvPr>
          <p:cNvSpPr/>
          <p:nvPr/>
        </p:nvSpPr>
        <p:spPr>
          <a:xfrm>
            <a:off x="2204720" y="4953001"/>
            <a:ext cx="538478" cy="3004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253441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589</TotalTime>
  <Words>651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RENCANA ANGGARAN PELAKSANAAN KEGIATAN    Lembaga Penelitian dan Pengabdian Masyarakat (LPPM )  Universitas Islam Negeri Datokarama Palu DIPA TAHUN ANGGARAN 2026</vt:lpstr>
      <vt:lpstr>PowerPoint Presentation</vt:lpstr>
      <vt:lpstr>Landasan Hukum  Tugas dan Fungsi LP2M Sesuai Ketentuan Pasal 45, PMA Nomor 30 Tahun 2021) Ttg Tata Kerja Organisasi UIN Datokarama Palu  </vt:lpstr>
      <vt:lpstr>VISI UIN Datokarama Palu dan Visi LPPM UIN Datokarama Palu</vt:lpstr>
      <vt:lpstr>Tujuan 2 : Menghasilkan Karya Penelitian Yang Bermutu dan Mendukung Pengembangan Ilmu Pengetahuan, kewirausahaan  dan Kearifan Lokal yang Berwawasan Islam Moderat </vt:lpstr>
      <vt:lpstr>Skema Penelitian dan Publikasi</vt:lpstr>
      <vt:lpstr>Tujuan 2 : Menghasilkan Karya pengabdian Masyarakat yang berkotribusi pada kemaslahatan dan pemberdayaan Masyarakat berbasis integrasi ilmu, kewirausahaan dan kearifan lokal  yang berwawasan Islam Moderat   </vt:lpstr>
      <vt:lpstr>Skema Pengabdian Masyarakat</vt:lpstr>
      <vt:lpstr>Tujuan 3 : Mengembangkan dan memperkuat kapasitas Pengembangan Pengabdian Masyarakat melalui Layaan Kesehatan, Produk Halal, Moderasi Beragama, Pengembangan hubungan Internasional dan Pengembangan Studi Gender  </vt:lpstr>
      <vt:lpstr>Sasaran Strategis Pelaksanaan Program </vt:lpstr>
      <vt:lpstr>Asas Pengelolaan program Pengabdian kepada Masyarakat didasarkan pada</vt:lpstr>
      <vt:lpstr>Usulan Kegiatan LPPM Tahun Anggaran 2026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 Kelolah Media Center KPU dalam  Pemilu dan Pemilihan</dc:title>
  <dc:creator>ACER</dc:creator>
  <cp:lastModifiedBy>acerpentium0523@outlook.com</cp:lastModifiedBy>
  <cp:revision>27</cp:revision>
  <dcterms:created xsi:type="dcterms:W3CDTF">2020-07-27T08:24:47Z</dcterms:created>
  <dcterms:modified xsi:type="dcterms:W3CDTF">2025-02-09T02:24:57Z</dcterms:modified>
</cp:coreProperties>
</file>